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xml" ContentType="application/inkml+xml"/>
  <Override PartName="/ppt/ink/ink5.xml" ContentType="application/inkml+xml"/>
  <Override PartName="/ppt/notesSlides/notesSlide10.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11.xml" ContentType="application/vnd.openxmlformats-officedocument.presentationml.notesSlide+xml"/>
  <Override PartName="/ppt/ink/ink9.xml" ContentType="application/inkml+xml"/>
  <Override PartName="/ppt/ink/ink10.xml" ContentType="application/inkml+xml"/>
  <Override PartName="/ppt/notesSlides/notesSlide12.xml" ContentType="application/vnd.openxmlformats-officedocument.presentationml.notesSlide+xml"/>
  <Override PartName="/ppt/ink/ink11.xml" ContentType="application/inkml+xml"/>
  <Override PartName="/ppt/ink/ink12.xml" ContentType="application/inkml+xml"/>
  <Override PartName="/ppt/notesSlides/notesSlide13.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1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15.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546" r:id="rId2"/>
    <p:sldId id="608" r:id="rId3"/>
    <p:sldId id="555" r:id="rId4"/>
    <p:sldId id="556" r:id="rId5"/>
    <p:sldId id="667" r:id="rId6"/>
    <p:sldId id="668" r:id="rId7"/>
    <p:sldId id="669" r:id="rId8"/>
    <p:sldId id="670" r:id="rId9"/>
    <p:sldId id="673" r:id="rId10"/>
    <p:sldId id="671" r:id="rId11"/>
    <p:sldId id="672" r:id="rId12"/>
    <p:sldId id="620" r:id="rId13"/>
    <p:sldId id="621" r:id="rId14"/>
    <p:sldId id="622" r:id="rId15"/>
    <p:sldId id="634" r:id="rId16"/>
    <p:sldId id="636" r:id="rId17"/>
    <p:sldId id="623" r:id="rId18"/>
    <p:sldId id="624" r:id="rId19"/>
    <p:sldId id="643" r:id="rId20"/>
    <p:sldId id="644" r:id="rId21"/>
    <p:sldId id="645" r:id="rId22"/>
    <p:sldId id="635" r:id="rId23"/>
    <p:sldId id="646" r:id="rId24"/>
    <p:sldId id="647" r:id="rId25"/>
    <p:sldId id="674" r:id="rId26"/>
    <p:sldId id="597" r:id="rId27"/>
    <p:sldId id="665" r:id="rId28"/>
    <p:sldId id="666" r:id="rId29"/>
    <p:sldId id="601" r:id="rId30"/>
    <p:sldId id="602" r:id="rId31"/>
    <p:sldId id="603" r:id="rId32"/>
    <p:sldId id="604" r:id="rId33"/>
    <p:sldId id="327" r:id="rId3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9C3D46-922A-488C-8D82-41AF3F948C37}" v="175" dt="2024-12-12T22:46:23.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08" autoAdjust="0"/>
  </p:normalViewPr>
  <p:slideViewPr>
    <p:cSldViewPr>
      <p:cViewPr varScale="1">
        <p:scale>
          <a:sx n="59" d="100"/>
          <a:sy n="59" d="100"/>
        </p:scale>
        <p:origin x="1500"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DE9C3D46-922A-488C-8D82-41AF3F948C37}"/>
    <pc:docChg chg="custSel delSld modSld">
      <pc:chgData name="Kafentzis Georgios" userId="0fad1e94-8729-4dd9-a94a-3efaf92f008a" providerId="ADAL" clId="{DE9C3D46-922A-488C-8D82-41AF3F948C37}" dt="2024-12-12T22:46:26.642" v="209" actId="27636"/>
      <pc:docMkLst>
        <pc:docMk/>
      </pc:docMkLst>
      <pc:sldChg chg="modSp mod">
        <pc:chgData name="Kafentzis Georgios" userId="0fad1e94-8729-4dd9-a94a-3efaf92f008a" providerId="ADAL" clId="{DE9C3D46-922A-488C-8D82-41AF3F948C37}" dt="2024-12-12T16:46:04.660" v="170" actId="20577"/>
        <pc:sldMkLst>
          <pc:docMk/>
          <pc:sldMk cId="2726529568" sldId="327"/>
        </pc:sldMkLst>
        <pc:spChg chg="mod">
          <ac:chgData name="Kafentzis Georgios" userId="0fad1e94-8729-4dd9-a94a-3efaf92f008a" providerId="ADAL" clId="{DE9C3D46-922A-488C-8D82-41AF3F948C37}" dt="2024-12-12T16:46:04.660" v="170" actId="20577"/>
          <ac:spMkLst>
            <pc:docMk/>
            <pc:sldMk cId="2726529568" sldId="327"/>
            <ac:spMk id="4" creationId="{00000000-0000-0000-0000-000000000000}"/>
          </ac:spMkLst>
        </pc:spChg>
      </pc:sldChg>
      <pc:sldChg chg="modSp mod">
        <pc:chgData name="Kafentzis Georgios" userId="0fad1e94-8729-4dd9-a94a-3efaf92f008a" providerId="ADAL" clId="{DE9C3D46-922A-488C-8D82-41AF3F948C37}" dt="2024-12-12T16:21:53.139" v="143" actId="14100"/>
        <pc:sldMkLst>
          <pc:docMk/>
          <pc:sldMk cId="2796763997" sldId="601"/>
        </pc:sldMkLst>
        <pc:spChg chg="mod">
          <ac:chgData name="Kafentzis Georgios" userId="0fad1e94-8729-4dd9-a94a-3efaf92f008a" providerId="ADAL" clId="{DE9C3D46-922A-488C-8D82-41AF3F948C37}" dt="2024-12-12T16:21:53.139" v="143" actId="14100"/>
          <ac:spMkLst>
            <pc:docMk/>
            <pc:sldMk cId="2796763997" sldId="601"/>
            <ac:spMk id="3" creationId="{00000000-0000-0000-0000-000000000000}"/>
          </ac:spMkLst>
        </pc:spChg>
      </pc:sldChg>
      <pc:sldChg chg="del">
        <pc:chgData name="Kafentzis Georgios" userId="0fad1e94-8729-4dd9-a94a-3efaf92f008a" providerId="ADAL" clId="{DE9C3D46-922A-488C-8D82-41AF3F948C37}" dt="2024-12-12T22:45:03.123" v="174" actId="2696"/>
        <pc:sldMkLst>
          <pc:docMk/>
          <pc:sldMk cId="328546010" sldId="609"/>
        </pc:sldMkLst>
      </pc:sldChg>
      <pc:sldChg chg="del">
        <pc:chgData name="Kafentzis Georgios" userId="0fad1e94-8729-4dd9-a94a-3efaf92f008a" providerId="ADAL" clId="{DE9C3D46-922A-488C-8D82-41AF3F948C37}" dt="2024-12-12T22:45:03.123" v="174" actId="2696"/>
        <pc:sldMkLst>
          <pc:docMk/>
          <pc:sldMk cId="1544556624" sldId="610"/>
        </pc:sldMkLst>
      </pc:sldChg>
      <pc:sldChg chg="del mod modShow">
        <pc:chgData name="Kafentzis Georgios" userId="0fad1e94-8729-4dd9-a94a-3efaf92f008a" providerId="ADAL" clId="{DE9C3D46-922A-488C-8D82-41AF3F948C37}" dt="2024-12-12T22:11:43.440" v="171" actId="47"/>
        <pc:sldMkLst>
          <pc:docMk/>
          <pc:sldMk cId="1053165819" sldId="611"/>
        </pc:sldMkLst>
      </pc:sldChg>
      <pc:sldChg chg="del mod modShow">
        <pc:chgData name="Kafentzis Georgios" userId="0fad1e94-8729-4dd9-a94a-3efaf92f008a" providerId="ADAL" clId="{DE9C3D46-922A-488C-8D82-41AF3F948C37}" dt="2024-12-12T22:11:43.440" v="171" actId="47"/>
        <pc:sldMkLst>
          <pc:docMk/>
          <pc:sldMk cId="821691423" sldId="638"/>
        </pc:sldMkLst>
      </pc:sldChg>
      <pc:sldChg chg="del mod modShow">
        <pc:chgData name="Kafentzis Georgios" userId="0fad1e94-8729-4dd9-a94a-3efaf92f008a" providerId="ADAL" clId="{DE9C3D46-922A-488C-8D82-41AF3F948C37}" dt="2024-12-12T22:11:43.440" v="171" actId="47"/>
        <pc:sldMkLst>
          <pc:docMk/>
          <pc:sldMk cId="1827152978" sldId="639"/>
        </pc:sldMkLst>
      </pc:sldChg>
      <pc:sldChg chg="del mod modShow">
        <pc:chgData name="Kafentzis Georgios" userId="0fad1e94-8729-4dd9-a94a-3efaf92f008a" providerId="ADAL" clId="{DE9C3D46-922A-488C-8D82-41AF3F948C37}" dt="2024-12-12T22:11:43.440" v="171" actId="47"/>
        <pc:sldMkLst>
          <pc:docMk/>
          <pc:sldMk cId="3761901141" sldId="640"/>
        </pc:sldMkLst>
      </pc:sldChg>
      <pc:sldChg chg="del mod modShow">
        <pc:chgData name="Kafentzis Georgios" userId="0fad1e94-8729-4dd9-a94a-3efaf92f008a" providerId="ADAL" clId="{DE9C3D46-922A-488C-8D82-41AF3F948C37}" dt="2024-12-12T22:11:43.440" v="171" actId="47"/>
        <pc:sldMkLst>
          <pc:docMk/>
          <pc:sldMk cId="3816069569" sldId="641"/>
        </pc:sldMkLst>
      </pc:sldChg>
      <pc:sldChg chg="del mod modShow">
        <pc:chgData name="Kafentzis Georgios" userId="0fad1e94-8729-4dd9-a94a-3efaf92f008a" providerId="ADAL" clId="{DE9C3D46-922A-488C-8D82-41AF3F948C37}" dt="2024-12-12T22:11:43.440" v="171" actId="47"/>
        <pc:sldMkLst>
          <pc:docMk/>
          <pc:sldMk cId="3755736569" sldId="642"/>
        </pc:sldMkLst>
      </pc:sldChg>
      <pc:sldChg chg="modSp">
        <pc:chgData name="Kafentzis Georgios" userId="0fad1e94-8729-4dd9-a94a-3efaf92f008a" providerId="ADAL" clId="{DE9C3D46-922A-488C-8D82-41AF3F948C37}" dt="2024-12-12T16:03:45.777" v="142" actId="20577"/>
        <pc:sldMkLst>
          <pc:docMk/>
          <pc:sldMk cId="1014909453" sldId="643"/>
        </pc:sldMkLst>
        <pc:spChg chg="mod">
          <ac:chgData name="Kafentzis Georgios" userId="0fad1e94-8729-4dd9-a94a-3efaf92f008a" providerId="ADAL" clId="{DE9C3D46-922A-488C-8D82-41AF3F948C37}" dt="2024-12-12T16:03:45.777" v="142" actId="20577"/>
          <ac:spMkLst>
            <pc:docMk/>
            <pc:sldMk cId="1014909453" sldId="643"/>
            <ac:spMk id="3" creationId="{00000000-0000-0000-0000-000000000000}"/>
          </ac:spMkLst>
        </pc:spChg>
      </pc:sldChg>
      <pc:sldChg chg="modSp mod">
        <pc:chgData name="Kafentzis Georgios" userId="0fad1e94-8729-4dd9-a94a-3efaf92f008a" providerId="ADAL" clId="{DE9C3D46-922A-488C-8D82-41AF3F948C37}" dt="2024-12-12T22:46:26.642" v="209" actId="27636"/>
        <pc:sldMkLst>
          <pc:docMk/>
          <pc:sldMk cId="3736444415" sldId="645"/>
        </pc:sldMkLst>
        <pc:spChg chg="mod">
          <ac:chgData name="Kafentzis Georgios" userId="0fad1e94-8729-4dd9-a94a-3efaf92f008a" providerId="ADAL" clId="{DE9C3D46-922A-488C-8D82-41AF3F948C37}" dt="2024-12-12T22:46:26.642" v="209" actId="27636"/>
          <ac:spMkLst>
            <pc:docMk/>
            <pc:sldMk cId="3736444415" sldId="645"/>
            <ac:spMk id="3" creationId="{00000000-0000-0000-0000-000000000000}"/>
          </ac:spMkLst>
        </pc:spChg>
      </pc:sldChg>
      <pc:sldChg chg="modSp">
        <pc:chgData name="Kafentzis Georgios" userId="0fad1e94-8729-4dd9-a94a-3efaf92f008a" providerId="ADAL" clId="{DE9C3D46-922A-488C-8D82-41AF3F948C37}" dt="2024-12-10T12:18:36.961" v="43" actId="20577"/>
        <pc:sldMkLst>
          <pc:docMk/>
          <pc:sldMk cId="1276985351" sldId="668"/>
        </pc:sldMkLst>
        <pc:spChg chg="mod">
          <ac:chgData name="Kafentzis Georgios" userId="0fad1e94-8729-4dd9-a94a-3efaf92f008a" providerId="ADAL" clId="{DE9C3D46-922A-488C-8D82-41AF3F948C37}" dt="2024-12-10T12:18:36.961" v="43" actId="20577"/>
          <ac:spMkLst>
            <pc:docMk/>
            <pc:sldMk cId="1276985351" sldId="668"/>
            <ac:spMk id="3" creationId="{00000000-0000-0000-0000-000000000000}"/>
          </ac:spMkLst>
        </pc:spChg>
      </pc:sldChg>
      <pc:sldChg chg="modSp mod modAnim">
        <pc:chgData name="Kafentzis Georgios" userId="0fad1e94-8729-4dd9-a94a-3efaf92f008a" providerId="ADAL" clId="{DE9C3D46-922A-488C-8D82-41AF3F948C37}" dt="2024-12-10T12:28:56.184" v="110"/>
        <pc:sldMkLst>
          <pc:docMk/>
          <pc:sldMk cId="2984438004" sldId="669"/>
        </pc:sldMkLst>
        <pc:spChg chg="mod">
          <ac:chgData name="Kafentzis Georgios" userId="0fad1e94-8729-4dd9-a94a-3efaf92f008a" providerId="ADAL" clId="{DE9C3D46-922A-488C-8D82-41AF3F948C37}" dt="2024-12-10T12:28:24.145" v="105" actId="113"/>
          <ac:spMkLst>
            <pc:docMk/>
            <pc:sldMk cId="2984438004" sldId="669"/>
            <ac:spMk id="3" creationId="{00000000-0000-0000-0000-000000000000}"/>
          </ac:spMkLst>
        </pc:spChg>
      </pc:sldChg>
      <pc:sldChg chg="modSp">
        <pc:chgData name="Kafentzis Georgios" userId="0fad1e94-8729-4dd9-a94a-3efaf92f008a" providerId="ADAL" clId="{DE9C3D46-922A-488C-8D82-41AF3F948C37}" dt="2024-12-12T22:35:44.563" v="173" actId="20577"/>
        <pc:sldMkLst>
          <pc:docMk/>
          <pc:sldMk cId="181718749" sldId="672"/>
        </pc:sldMkLst>
        <pc:spChg chg="mod">
          <ac:chgData name="Kafentzis Georgios" userId="0fad1e94-8729-4dd9-a94a-3efaf92f008a" providerId="ADAL" clId="{DE9C3D46-922A-488C-8D82-41AF3F948C37}" dt="2024-12-12T22:35:44.563" v="173" actId="20577"/>
          <ac:spMkLst>
            <pc:docMk/>
            <pc:sldMk cId="181718749" sldId="672"/>
            <ac:spMk id="5" creationId="{00000000-0000-0000-0000-000000000000}"/>
          </ac:spMkLst>
        </pc:spChg>
      </pc:sldChg>
    </pc:docChg>
  </pc:docChgLst>
  <pc:docChgLst>
    <pc:chgData name="Kafentzis Georgios" userId="0fad1e94-8729-4dd9-a94a-3efaf92f008a" providerId="ADAL" clId="{1C55F962-D414-49BD-A560-8E494806E2BE}"/>
    <pc:docChg chg="undo custSel addSld delSld modSld sldOrd">
      <pc:chgData name="Kafentzis Georgios" userId="0fad1e94-8729-4dd9-a94a-3efaf92f008a" providerId="ADAL" clId="{1C55F962-D414-49BD-A560-8E494806E2BE}" dt="2023-12-03T19:15:18.376" v="450" actId="478"/>
      <pc:docMkLst>
        <pc:docMk/>
      </pc:docMkLst>
      <pc:sldChg chg="delSp mod">
        <pc:chgData name="Kafentzis Georgios" userId="0fad1e94-8729-4dd9-a94a-3efaf92f008a" providerId="ADAL" clId="{1C55F962-D414-49BD-A560-8E494806E2BE}" dt="2023-12-03T19:15:18.376" v="450" actId="478"/>
        <pc:sldMkLst>
          <pc:docMk/>
          <pc:sldMk cId="3010653857" sldId="582"/>
        </pc:sldMkLst>
        <pc:inkChg chg="del">
          <ac:chgData name="Kafentzis Georgios" userId="0fad1e94-8729-4dd9-a94a-3efaf92f008a" providerId="ADAL" clId="{1C55F962-D414-49BD-A560-8E494806E2BE}" dt="2023-12-03T19:15:18.376" v="450" actId="478"/>
          <ac:inkMkLst>
            <pc:docMk/>
            <pc:sldMk cId="3010653857" sldId="582"/>
            <ac:inkMk id="7" creationId="{00000000-0000-0000-0000-000000000000}"/>
          </ac:inkMkLst>
        </pc:inkChg>
      </pc:sldChg>
      <pc:sldChg chg="modSp mod modAnim">
        <pc:chgData name="Kafentzis Georgios" userId="0fad1e94-8729-4dd9-a94a-3efaf92f008a" providerId="ADAL" clId="{1C55F962-D414-49BD-A560-8E494806E2BE}" dt="2023-12-03T19:12:03.414" v="449" actId="20577"/>
        <pc:sldMkLst>
          <pc:docMk/>
          <pc:sldMk cId="1544556624" sldId="610"/>
        </pc:sldMkLst>
        <pc:spChg chg="mod">
          <ac:chgData name="Kafentzis Georgios" userId="0fad1e94-8729-4dd9-a94a-3efaf92f008a" providerId="ADAL" clId="{1C55F962-D414-49BD-A560-8E494806E2BE}" dt="2023-12-03T19:12:03.414" v="449" actId="20577"/>
          <ac:spMkLst>
            <pc:docMk/>
            <pc:sldMk cId="1544556624" sldId="610"/>
            <ac:spMk id="3" creationId="{00000000-0000-0000-0000-000000000000}"/>
          </ac:spMkLst>
        </pc:spChg>
      </pc:sldChg>
      <pc:sldChg chg="addSp delSp modSp mod modAnim">
        <pc:chgData name="Kafentzis Georgios" userId="0fad1e94-8729-4dd9-a94a-3efaf92f008a" providerId="ADAL" clId="{1C55F962-D414-49BD-A560-8E494806E2BE}" dt="2023-12-03T18:34:12.564" v="253" actId="14100"/>
        <pc:sldMkLst>
          <pc:docMk/>
          <pc:sldMk cId="1362052690" sldId="620"/>
        </pc:sldMkLst>
        <pc:spChg chg="mod">
          <ac:chgData name="Kafentzis Georgios" userId="0fad1e94-8729-4dd9-a94a-3efaf92f008a" providerId="ADAL" clId="{1C55F962-D414-49BD-A560-8E494806E2BE}" dt="2023-12-03T18:30:48.689" v="216" actId="14100"/>
          <ac:spMkLst>
            <pc:docMk/>
            <pc:sldMk cId="1362052690" sldId="620"/>
            <ac:spMk id="3" creationId="{00000000-0000-0000-0000-000000000000}"/>
          </ac:spMkLst>
        </pc:spChg>
        <pc:spChg chg="add del">
          <ac:chgData name="Kafentzis Georgios" userId="0fad1e94-8729-4dd9-a94a-3efaf92f008a" providerId="ADAL" clId="{1C55F962-D414-49BD-A560-8E494806E2BE}" dt="2023-12-03T18:32:08.050" v="232" actId="34122"/>
          <ac:spMkLst>
            <pc:docMk/>
            <pc:sldMk cId="1362052690" sldId="620"/>
            <ac:spMk id="24" creationId="{2073F674-BB7D-449D-AC73-65630C1CA0F8}"/>
          </ac:spMkLst>
        </pc:spChg>
        <pc:grpChg chg="mod">
          <ac:chgData name="Kafentzis Georgios" userId="0fad1e94-8729-4dd9-a94a-3efaf92f008a" providerId="ADAL" clId="{1C55F962-D414-49BD-A560-8E494806E2BE}" dt="2023-12-03T18:34:12.564" v="253" actId="14100"/>
          <ac:grpSpMkLst>
            <pc:docMk/>
            <pc:sldMk cId="1362052690" sldId="620"/>
            <ac:grpSpMk id="45" creationId="{00000000-0000-0000-0000-000000000000}"/>
          </ac:grpSpMkLst>
        </pc:grpChg>
        <pc:picChg chg="mod">
          <ac:chgData name="Kafentzis Georgios" userId="0fad1e94-8729-4dd9-a94a-3efaf92f008a" providerId="ADAL" clId="{1C55F962-D414-49BD-A560-8E494806E2BE}" dt="2023-12-03T18:30:55.607" v="217" actId="14100"/>
          <ac:picMkLst>
            <pc:docMk/>
            <pc:sldMk cId="1362052690" sldId="620"/>
            <ac:picMk id="4" creationId="{00000000-0000-0000-0000-000000000000}"/>
          </ac:picMkLst>
        </pc:picChg>
        <pc:inkChg chg="add del mod">
          <ac:chgData name="Kafentzis Georgios" userId="0fad1e94-8729-4dd9-a94a-3efaf92f008a" providerId="ADAL" clId="{1C55F962-D414-49BD-A560-8E494806E2BE}" dt="2023-12-03T18:32:08.050" v="232" actId="34122"/>
          <ac:inkMkLst>
            <pc:docMk/>
            <pc:sldMk cId="1362052690" sldId="620"/>
            <ac:inkMk id="9" creationId="{00000000-0000-0000-0000-000000000000}"/>
          </ac:inkMkLst>
        </pc:inkChg>
        <pc:cxnChg chg="mod ord">
          <ac:chgData name="Kafentzis Georgios" userId="0fad1e94-8729-4dd9-a94a-3efaf92f008a" providerId="ADAL" clId="{1C55F962-D414-49BD-A560-8E494806E2BE}" dt="2023-12-03T18:31:31.494" v="228" actId="693"/>
          <ac:cxnSpMkLst>
            <pc:docMk/>
            <pc:sldMk cId="1362052690" sldId="620"/>
            <ac:cxnSpMk id="7" creationId="{00000000-0000-0000-0000-000000000000}"/>
          </ac:cxnSpMkLst>
        </pc:cxnChg>
        <pc:cxnChg chg="mod">
          <ac:chgData name="Kafentzis Georgios" userId="0fad1e94-8729-4dd9-a94a-3efaf92f008a" providerId="ADAL" clId="{1C55F962-D414-49BD-A560-8E494806E2BE}" dt="2023-12-03T18:31:41.706" v="229" actId="1582"/>
          <ac:cxnSpMkLst>
            <pc:docMk/>
            <pc:sldMk cId="1362052690" sldId="620"/>
            <ac:cxnSpMk id="10" creationId="{00000000-0000-0000-0000-000000000000}"/>
          </ac:cxnSpMkLst>
        </pc:cxnChg>
        <pc:cxnChg chg="mod">
          <ac:chgData name="Kafentzis Georgios" userId="0fad1e94-8729-4dd9-a94a-3efaf92f008a" providerId="ADAL" clId="{1C55F962-D414-49BD-A560-8E494806E2BE}" dt="2023-12-03T18:31:41.706" v="229" actId="1582"/>
          <ac:cxnSpMkLst>
            <pc:docMk/>
            <pc:sldMk cId="1362052690" sldId="620"/>
            <ac:cxnSpMk id="20" creationId="{00000000-0000-0000-0000-000000000000}"/>
          </ac:cxnSpMkLst>
        </pc:cxnChg>
        <pc:cxnChg chg="mod">
          <ac:chgData name="Kafentzis Georgios" userId="0fad1e94-8729-4dd9-a94a-3efaf92f008a" providerId="ADAL" clId="{1C55F962-D414-49BD-A560-8E494806E2BE}" dt="2023-12-03T18:31:41.706" v="229" actId="1582"/>
          <ac:cxnSpMkLst>
            <pc:docMk/>
            <pc:sldMk cId="1362052690" sldId="620"/>
            <ac:cxnSpMk id="26" creationId="{00000000-0000-0000-0000-000000000000}"/>
          </ac:cxnSpMkLst>
        </pc:cxnChg>
      </pc:sldChg>
      <pc:sldChg chg="modSp mod">
        <pc:chgData name="Kafentzis Georgios" userId="0fad1e94-8729-4dd9-a94a-3efaf92f008a" providerId="ADAL" clId="{1C55F962-D414-49BD-A560-8E494806E2BE}" dt="2023-12-03T18:32:54.994" v="236" actId="14"/>
        <pc:sldMkLst>
          <pc:docMk/>
          <pc:sldMk cId="258463774" sldId="621"/>
        </pc:sldMkLst>
        <pc:spChg chg="mod">
          <ac:chgData name="Kafentzis Georgios" userId="0fad1e94-8729-4dd9-a94a-3efaf92f008a" providerId="ADAL" clId="{1C55F962-D414-49BD-A560-8E494806E2BE}" dt="2023-12-03T18:32:54.994" v="236" actId="14"/>
          <ac:spMkLst>
            <pc:docMk/>
            <pc:sldMk cId="258463774" sldId="621"/>
            <ac:spMk id="3" creationId="{00000000-0000-0000-0000-000000000000}"/>
          </ac:spMkLst>
        </pc:spChg>
        <pc:picChg chg="mod">
          <ac:chgData name="Kafentzis Georgios" userId="0fad1e94-8729-4dd9-a94a-3efaf92f008a" providerId="ADAL" clId="{1C55F962-D414-49BD-A560-8E494806E2BE}" dt="2023-12-03T18:32:46.043" v="234" actId="14100"/>
          <ac:picMkLst>
            <pc:docMk/>
            <pc:sldMk cId="258463774" sldId="621"/>
            <ac:picMk id="4" creationId="{00000000-0000-0000-0000-000000000000}"/>
          </ac:picMkLst>
        </pc:picChg>
        <pc:inkChg chg="mod">
          <ac:chgData name="Kafentzis Georgios" userId="0fad1e94-8729-4dd9-a94a-3efaf92f008a" providerId="ADAL" clId="{1C55F962-D414-49BD-A560-8E494806E2BE}" dt="2023-12-03T18:32:49.175" v="235" actId="1076"/>
          <ac:inkMkLst>
            <pc:docMk/>
            <pc:sldMk cId="258463774" sldId="621"/>
            <ac:inkMk id="20" creationId="{00000000-0000-0000-0000-000000000000}"/>
          </ac:inkMkLst>
        </pc:inkChg>
      </pc:sldChg>
      <pc:sldChg chg="modSp mod">
        <pc:chgData name="Kafentzis Georgios" userId="0fad1e94-8729-4dd9-a94a-3efaf92f008a" providerId="ADAL" clId="{1C55F962-D414-49BD-A560-8E494806E2BE}" dt="2023-12-03T18:33:13.485" v="240" actId="1076"/>
        <pc:sldMkLst>
          <pc:docMk/>
          <pc:sldMk cId="596645598" sldId="622"/>
        </pc:sldMkLst>
        <pc:spChg chg="mod">
          <ac:chgData name="Kafentzis Georgios" userId="0fad1e94-8729-4dd9-a94a-3efaf92f008a" providerId="ADAL" clId="{1C55F962-D414-49BD-A560-8E494806E2BE}" dt="2023-12-03T18:33:00.059" v="237" actId="14"/>
          <ac:spMkLst>
            <pc:docMk/>
            <pc:sldMk cId="596645598" sldId="622"/>
            <ac:spMk id="3" creationId="{00000000-0000-0000-0000-000000000000}"/>
          </ac:spMkLst>
        </pc:spChg>
        <pc:picChg chg="mod">
          <ac:chgData name="Kafentzis Georgios" userId="0fad1e94-8729-4dd9-a94a-3efaf92f008a" providerId="ADAL" clId="{1C55F962-D414-49BD-A560-8E494806E2BE}" dt="2023-12-03T18:33:05.974" v="238" actId="14100"/>
          <ac:picMkLst>
            <pc:docMk/>
            <pc:sldMk cId="596645598" sldId="622"/>
            <ac:picMk id="4" creationId="{00000000-0000-0000-0000-000000000000}"/>
          </ac:picMkLst>
        </pc:picChg>
        <pc:inkChg chg="mod">
          <ac:chgData name="Kafentzis Georgios" userId="0fad1e94-8729-4dd9-a94a-3efaf92f008a" providerId="ADAL" clId="{1C55F962-D414-49BD-A560-8E494806E2BE}" dt="2023-12-03T18:33:13.485" v="240" actId="1076"/>
          <ac:inkMkLst>
            <pc:docMk/>
            <pc:sldMk cId="596645598" sldId="622"/>
            <ac:inkMk id="5" creationId="{00000000-0000-0000-0000-000000000000}"/>
          </ac:inkMkLst>
        </pc:inkChg>
      </pc:sldChg>
      <pc:sldChg chg="modSp">
        <pc:chgData name="Kafentzis Georgios" userId="0fad1e94-8729-4dd9-a94a-3efaf92f008a" providerId="ADAL" clId="{1C55F962-D414-49BD-A560-8E494806E2BE}" dt="2023-12-03T18:33:29.984" v="246" actId="20577"/>
        <pc:sldMkLst>
          <pc:docMk/>
          <pc:sldMk cId="2523064672" sldId="623"/>
        </pc:sldMkLst>
        <pc:spChg chg="mod">
          <ac:chgData name="Kafentzis Georgios" userId="0fad1e94-8729-4dd9-a94a-3efaf92f008a" providerId="ADAL" clId="{1C55F962-D414-49BD-A560-8E494806E2BE}" dt="2023-12-03T18:33:29.984" v="246" actId="20577"/>
          <ac:spMkLst>
            <pc:docMk/>
            <pc:sldMk cId="2523064672" sldId="623"/>
            <ac:spMk id="3" creationId="{00000000-0000-0000-0000-000000000000}"/>
          </ac:spMkLst>
        </pc:spChg>
      </pc:sldChg>
      <pc:sldChg chg="addSp modSp add del">
        <pc:chgData name="Kafentzis Georgios" userId="0fad1e94-8729-4dd9-a94a-3efaf92f008a" providerId="ADAL" clId="{1C55F962-D414-49BD-A560-8E494806E2BE}" dt="2023-12-03T18:33:53.079" v="251"/>
        <pc:sldMkLst>
          <pc:docMk/>
          <pc:sldMk cId="3810900077" sldId="624"/>
        </pc:sldMkLst>
        <pc:spChg chg="mod">
          <ac:chgData name="Kafentzis Georgios" userId="0fad1e94-8729-4dd9-a94a-3efaf92f008a" providerId="ADAL" clId="{1C55F962-D414-49BD-A560-8E494806E2BE}" dt="2023-12-03T18:33:44.315" v="250" actId="14"/>
          <ac:spMkLst>
            <pc:docMk/>
            <pc:sldMk cId="3810900077" sldId="624"/>
            <ac:spMk id="3" creationId="{00000000-0000-0000-0000-000000000000}"/>
          </ac:spMkLst>
        </pc:spChg>
        <pc:inkChg chg="add mod">
          <ac:chgData name="Kafentzis Georgios" userId="0fad1e94-8729-4dd9-a94a-3efaf92f008a" providerId="ADAL" clId="{1C55F962-D414-49BD-A560-8E494806E2BE}" dt="2023-12-03T18:33:53.079" v="251"/>
          <ac:inkMkLst>
            <pc:docMk/>
            <pc:sldMk cId="3810900077" sldId="624"/>
            <ac:inkMk id="5" creationId="{43EB850A-6A82-41CA-133D-DCAE4B4854F3}"/>
          </ac:inkMkLst>
        </pc:inkChg>
      </pc:sldChg>
      <pc:sldChg chg="modSp mod modAnim">
        <pc:chgData name="Kafentzis Georgios" userId="0fad1e94-8729-4dd9-a94a-3efaf92f008a" providerId="ADAL" clId="{1C55F962-D414-49BD-A560-8E494806E2BE}" dt="2023-12-03T18:27:17.834" v="160"/>
        <pc:sldMkLst>
          <pc:docMk/>
          <pc:sldMk cId="4038916766" sldId="628"/>
        </pc:sldMkLst>
        <pc:spChg chg="mod">
          <ac:chgData name="Kafentzis Georgios" userId="0fad1e94-8729-4dd9-a94a-3efaf92f008a" providerId="ADAL" clId="{1C55F962-D414-49BD-A560-8E494806E2BE}" dt="2023-12-03T18:12:20.356" v="34" actId="404"/>
          <ac:spMkLst>
            <pc:docMk/>
            <pc:sldMk cId="4038916766" sldId="628"/>
            <ac:spMk id="3" creationId="{00000000-0000-0000-0000-000000000000}"/>
          </ac:spMkLst>
        </pc:spChg>
      </pc:sldChg>
      <pc:sldChg chg="addSp delSp modSp mod ord delAnim">
        <pc:chgData name="Kafentzis Georgios" userId="0fad1e94-8729-4dd9-a94a-3efaf92f008a" providerId="ADAL" clId="{1C55F962-D414-49BD-A560-8E494806E2BE}" dt="2023-12-03T18:19:48.004" v="119" actId="1076"/>
        <pc:sldMkLst>
          <pc:docMk/>
          <pc:sldMk cId="1876430386" sldId="632"/>
        </pc:sldMkLst>
        <pc:spChg chg="mod">
          <ac:chgData name="Kafentzis Georgios" userId="0fad1e94-8729-4dd9-a94a-3efaf92f008a" providerId="ADAL" clId="{1C55F962-D414-49BD-A560-8E494806E2BE}" dt="2023-12-03T18:14:51.877" v="68" actId="20577"/>
          <ac:spMkLst>
            <pc:docMk/>
            <pc:sldMk cId="1876430386" sldId="632"/>
            <ac:spMk id="2" creationId="{00000000-0000-0000-0000-000000000000}"/>
          </ac:spMkLst>
        </pc:spChg>
        <pc:spChg chg="mod">
          <ac:chgData name="Kafentzis Georgios" userId="0fad1e94-8729-4dd9-a94a-3efaf92f008a" providerId="ADAL" clId="{1C55F962-D414-49BD-A560-8E494806E2BE}" dt="2023-12-03T18:15:39.847" v="88" actId="20577"/>
          <ac:spMkLst>
            <pc:docMk/>
            <pc:sldMk cId="1876430386" sldId="632"/>
            <ac:spMk id="3" creationId="{00000000-0000-0000-0000-000000000000}"/>
          </ac:spMkLst>
        </pc:spChg>
        <pc:spChg chg="del">
          <ac:chgData name="Kafentzis Georgios" userId="0fad1e94-8729-4dd9-a94a-3efaf92f008a" providerId="ADAL" clId="{1C55F962-D414-49BD-A560-8E494806E2BE}" dt="2023-12-03T18:15:28.739" v="72" actId="478"/>
          <ac:spMkLst>
            <pc:docMk/>
            <pc:sldMk cId="1876430386" sldId="632"/>
            <ac:spMk id="7" creationId="{00000000-0000-0000-0000-000000000000}"/>
          </ac:spMkLst>
        </pc:spChg>
        <pc:spChg chg="del mod">
          <ac:chgData name="Kafentzis Georgios" userId="0fad1e94-8729-4dd9-a94a-3efaf92f008a" providerId="ADAL" clId="{1C55F962-D414-49BD-A560-8E494806E2BE}" dt="2023-12-03T18:14:55.875" v="69" actId="478"/>
          <ac:spMkLst>
            <pc:docMk/>
            <pc:sldMk cId="1876430386" sldId="632"/>
            <ac:spMk id="12" creationId="{00000000-0000-0000-0000-000000000000}"/>
          </ac:spMkLst>
        </pc:spChg>
        <pc:spChg chg="del">
          <ac:chgData name="Kafentzis Georgios" userId="0fad1e94-8729-4dd9-a94a-3efaf92f008a" providerId="ADAL" clId="{1C55F962-D414-49BD-A560-8E494806E2BE}" dt="2023-12-03T18:15:28.739" v="72" actId="478"/>
          <ac:spMkLst>
            <pc:docMk/>
            <pc:sldMk cId="1876430386" sldId="632"/>
            <ac:spMk id="13" creationId="{00000000-0000-0000-0000-000000000000}"/>
          </ac:spMkLst>
        </pc:spChg>
        <pc:grpChg chg="mod ord">
          <ac:chgData name="Kafentzis Georgios" userId="0fad1e94-8729-4dd9-a94a-3efaf92f008a" providerId="ADAL" clId="{1C55F962-D414-49BD-A560-8E494806E2BE}" dt="2023-12-03T18:19:48.004" v="119" actId="1076"/>
          <ac:grpSpMkLst>
            <pc:docMk/>
            <pc:sldMk cId="1876430386" sldId="632"/>
            <ac:grpSpMk id="11" creationId="{00000000-0000-0000-0000-000000000000}"/>
          </ac:grpSpMkLst>
        </pc:grpChg>
        <pc:grpChg chg="add mod">
          <ac:chgData name="Kafentzis Georgios" userId="0fad1e94-8729-4dd9-a94a-3efaf92f008a" providerId="ADAL" clId="{1C55F962-D414-49BD-A560-8E494806E2BE}" dt="2023-12-03T18:19:45.441" v="118" actId="1076"/>
          <ac:grpSpMkLst>
            <pc:docMk/>
            <pc:sldMk cId="1876430386" sldId="632"/>
            <ac:grpSpMk id="14" creationId="{B8EC2B6B-8790-00BA-7E8D-1BBC2BB77519}"/>
          </ac:grpSpMkLst>
        </pc:grpChg>
        <pc:picChg chg="mod modCrop">
          <ac:chgData name="Kafentzis Georgios" userId="0fad1e94-8729-4dd9-a94a-3efaf92f008a" providerId="ADAL" clId="{1C55F962-D414-49BD-A560-8E494806E2BE}" dt="2023-12-03T18:17:38.632" v="108" actId="732"/>
          <ac:picMkLst>
            <pc:docMk/>
            <pc:sldMk cId="1876430386" sldId="632"/>
            <ac:picMk id="4" creationId="{00000000-0000-0000-0000-000000000000}"/>
          </ac:picMkLst>
        </pc:picChg>
        <pc:picChg chg="mod modCrop">
          <ac:chgData name="Kafentzis Georgios" userId="0fad1e94-8729-4dd9-a94a-3efaf92f008a" providerId="ADAL" clId="{1C55F962-D414-49BD-A560-8E494806E2BE}" dt="2023-12-03T18:17:43.761" v="109" actId="732"/>
          <ac:picMkLst>
            <pc:docMk/>
            <pc:sldMk cId="1876430386" sldId="632"/>
            <ac:picMk id="15" creationId="{098D8C5C-FC82-D4EE-1D62-7B0D443AFD5E}"/>
          </ac:picMkLst>
        </pc:picChg>
        <pc:cxnChg chg="del">
          <ac:chgData name="Kafentzis Georgios" userId="0fad1e94-8729-4dd9-a94a-3efaf92f008a" providerId="ADAL" clId="{1C55F962-D414-49BD-A560-8E494806E2BE}" dt="2023-12-03T18:16:01.804" v="94" actId="478"/>
          <ac:cxnSpMkLst>
            <pc:docMk/>
            <pc:sldMk cId="1876430386" sldId="632"/>
            <ac:cxnSpMk id="8" creationId="{00000000-0000-0000-0000-000000000000}"/>
          </ac:cxnSpMkLst>
        </pc:cxnChg>
        <pc:cxnChg chg="del">
          <ac:chgData name="Kafentzis Georgios" userId="0fad1e94-8729-4dd9-a94a-3efaf92f008a" providerId="ADAL" clId="{1C55F962-D414-49BD-A560-8E494806E2BE}" dt="2023-12-03T18:15:23.271" v="71" actId="478"/>
          <ac:cxnSpMkLst>
            <pc:docMk/>
            <pc:sldMk cId="1876430386" sldId="632"/>
            <ac:cxnSpMk id="9" creationId="{00000000-0000-0000-0000-000000000000}"/>
          </ac:cxnSpMkLst>
        </pc:cxnChg>
        <pc:cxnChg chg="del">
          <ac:chgData name="Kafentzis Georgios" userId="0fad1e94-8729-4dd9-a94a-3efaf92f008a" providerId="ADAL" clId="{1C55F962-D414-49BD-A560-8E494806E2BE}" dt="2023-12-03T18:15:23.271" v="71" actId="478"/>
          <ac:cxnSpMkLst>
            <pc:docMk/>
            <pc:sldMk cId="1876430386" sldId="632"/>
            <ac:cxnSpMk id="10" creationId="{00000000-0000-0000-0000-000000000000}"/>
          </ac:cxnSpMkLst>
        </pc:cxnChg>
        <pc:cxnChg chg="del mod">
          <ac:chgData name="Kafentzis Georgios" userId="0fad1e94-8729-4dd9-a94a-3efaf92f008a" providerId="ADAL" clId="{1C55F962-D414-49BD-A560-8E494806E2BE}" dt="2023-12-03T18:16:11.764" v="96" actId="478"/>
          <ac:cxnSpMkLst>
            <pc:docMk/>
            <pc:sldMk cId="1876430386" sldId="632"/>
            <ac:cxnSpMk id="16" creationId="{D5364758-778B-4AF6-BACA-ABAD0DA6B5D7}"/>
          </ac:cxnSpMkLst>
        </pc:cxnChg>
        <pc:cxnChg chg="mod">
          <ac:chgData name="Kafentzis Georgios" userId="0fad1e94-8729-4dd9-a94a-3efaf92f008a" providerId="ADAL" clId="{1C55F962-D414-49BD-A560-8E494806E2BE}" dt="2023-12-03T18:15:44.258" v="89"/>
          <ac:cxnSpMkLst>
            <pc:docMk/>
            <pc:sldMk cId="1876430386" sldId="632"/>
            <ac:cxnSpMk id="17" creationId="{C546AEA3-91AE-0DAF-6575-D60E18DB870C}"/>
          </ac:cxnSpMkLst>
        </pc:cxnChg>
      </pc:sldChg>
      <pc:sldChg chg="addSp delSp modSp add mod modAnim">
        <pc:chgData name="Kafentzis Georgios" userId="0fad1e94-8729-4dd9-a94a-3efaf92f008a" providerId="ADAL" clId="{1C55F962-D414-49BD-A560-8E494806E2BE}" dt="2023-12-03T18:30:06.507" v="214"/>
        <pc:sldMkLst>
          <pc:docMk/>
          <pc:sldMk cId="1005279205" sldId="633"/>
        </pc:sldMkLst>
        <pc:spChg chg="mod">
          <ac:chgData name="Kafentzis Georgios" userId="0fad1e94-8729-4dd9-a94a-3efaf92f008a" providerId="ADAL" clId="{1C55F962-D414-49BD-A560-8E494806E2BE}" dt="2023-12-03T18:28:41.827" v="197" actId="1076"/>
          <ac:spMkLst>
            <pc:docMk/>
            <pc:sldMk cId="1005279205" sldId="633"/>
            <ac:spMk id="7" creationId="{00000000-0000-0000-0000-000000000000}"/>
          </ac:spMkLst>
        </pc:spChg>
        <pc:spChg chg="mod ord">
          <ac:chgData name="Kafentzis Georgios" userId="0fad1e94-8729-4dd9-a94a-3efaf92f008a" providerId="ADAL" clId="{1C55F962-D414-49BD-A560-8E494806E2BE}" dt="2023-12-03T18:28:39.006" v="196" actId="1076"/>
          <ac:spMkLst>
            <pc:docMk/>
            <pc:sldMk cId="1005279205" sldId="633"/>
            <ac:spMk id="13" creationId="{00000000-0000-0000-0000-000000000000}"/>
          </ac:spMkLst>
        </pc:spChg>
        <pc:grpChg chg="mod">
          <ac:chgData name="Kafentzis Georgios" userId="0fad1e94-8729-4dd9-a94a-3efaf92f008a" providerId="ADAL" clId="{1C55F962-D414-49BD-A560-8E494806E2BE}" dt="2023-12-03T18:27:39.956" v="175" actId="14100"/>
          <ac:grpSpMkLst>
            <pc:docMk/>
            <pc:sldMk cId="1005279205" sldId="633"/>
            <ac:grpSpMk id="11" creationId="{00000000-0000-0000-0000-000000000000}"/>
          </ac:grpSpMkLst>
        </pc:grpChg>
        <pc:grpChg chg="add mod">
          <ac:chgData name="Kafentzis Georgios" userId="0fad1e94-8729-4dd9-a94a-3efaf92f008a" providerId="ADAL" clId="{1C55F962-D414-49BD-A560-8E494806E2BE}" dt="2023-12-03T18:28:35.965" v="195" actId="1076"/>
          <ac:grpSpMkLst>
            <pc:docMk/>
            <pc:sldMk cId="1005279205" sldId="633"/>
            <ac:grpSpMk id="14" creationId="{451CA3D0-1425-D8A1-0991-35D4D07F9D08}"/>
          </ac:grpSpMkLst>
        </pc:grpChg>
        <pc:picChg chg="mod modCrop">
          <ac:chgData name="Kafentzis Georgios" userId="0fad1e94-8729-4dd9-a94a-3efaf92f008a" providerId="ADAL" clId="{1C55F962-D414-49BD-A560-8E494806E2BE}" dt="2023-12-03T18:29:30.839" v="206" actId="732"/>
          <ac:picMkLst>
            <pc:docMk/>
            <pc:sldMk cId="1005279205" sldId="633"/>
            <ac:picMk id="4" creationId="{00000000-0000-0000-0000-000000000000}"/>
          </ac:picMkLst>
        </pc:picChg>
        <pc:picChg chg="mod modCrop">
          <ac:chgData name="Kafentzis Georgios" userId="0fad1e94-8729-4dd9-a94a-3efaf92f008a" providerId="ADAL" clId="{1C55F962-D414-49BD-A560-8E494806E2BE}" dt="2023-12-03T18:28:23.838" v="192" actId="732"/>
          <ac:picMkLst>
            <pc:docMk/>
            <pc:sldMk cId="1005279205" sldId="633"/>
            <ac:picMk id="15" creationId="{387C2B48-3074-3F4D-5711-EF90D1553070}"/>
          </ac:picMkLst>
        </pc:picChg>
        <pc:cxnChg chg="del">
          <ac:chgData name="Kafentzis Georgios" userId="0fad1e94-8729-4dd9-a94a-3efaf92f008a" providerId="ADAL" clId="{1C55F962-D414-49BD-A560-8E494806E2BE}" dt="2023-12-03T18:22:13.862" v="123" actId="478"/>
          <ac:cxnSpMkLst>
            <pc:docMk/>
            <pc:sldMk cId="1005279205" sldId="633"/>
            <ac:cxnSpMk id="6" creationId="{00000000-0000-0000-0000-000000000000}"/>
          </ac:cxnSpMkLst>
        </pc:cxnChg>
        <pc:cxnChg chg="del">
          <ac:chgData name="Kafentzis Georgios" userId="0fad1e94-8729-4dd9-a94a-3efaf92f008a" providerId="ADAL" clId="{1C55F962-D414-49BD-A560-8E494806E2BE}" dt="2023-12-03T18:22:11.852" v="122" actId="478"/>
          <ac:cxnSpMkLst>
            <pc:docMk/>
            <pc:sldMk cId="1005279205" sldId="633"/>
            <ac:cxnSpMk id="8" creationId="{00000000-0000-0000-0000-000000000000}"/>
          </ac:cxnSpMkLst>
        </pc:cxnChg>
        <pc:cxnChg chg="del">
          <ac:chgData name="Kafentzis Georgios" userId="0fad1e94-8729-4dd9-a94a-3efaf92f008a" providerId="ADAL" clId="{1C55F962-D414-49BD-A560-8E494806E2BE}" dt="2023-12-03T18:26:31.218" v="149" actId="478"/>
          <ac:cxnSpMkLst>
            <pc:docMk/>
            <pc:sldMk cId="1005279205" sldId="633"/>
            <ac:cxnSpMk id="10" creationId="{00000000-0000-0000-0000-000000000000}"/>
          </ac:cxnSpMkLst>
        </pc:cxnChg>
        <pc:cxnChg chg="del mod">
          <ac:chgData name="Kafentzis Georgios" userId="0fad1e94-8729-4dd9-a94a-3efaf92f008a" providerId="ADAL" clId="{1C55F962-D414-49BD-A560-8E494806E2BE}" dt="2023-12-03T18:26:27.214" v="147" actId="478"/>
          <ac:cxnSpMkLst>
            <pc:docMk/>
            <pc:sldMk cId="1005279205" sldId="633"/>
            <ac:cxnSpMk id="16" creationId="{B1408774-A4C2-D613-ED2B-D75D6947D69A}"/>
          </ac:cxnSpMkLst>
        </pc:cxnChg>
        <pc:cxnChg chg="mod">
          <ac:chgData name="Kafentzis Georgios" userId="0fad1e94-8729-4dd9-a94a-3efaf92f008a" providerId="ADAL" clId="{1C55F962-D414-49BD-A560-8E494806E2BE}" dt="2023-12-03T18:26:10.614" v="144"/>
          <ac:cxnSpMkLst>
            <pc:docMk/>
            <pc:sldMk cId="1005279205" sldId="633"/>
            <ac:cxnSpMk id="17" creationId="{25A8B879-2159-9D46-EFD8-51BBD7450207}"/>
          </ac:cxnSpMkLst>
        </pc:cxnChg>
        <pc:cxnChg chg="add mod">
          <ac:chgData name="Kafentzis Georgios" userId="0fad1e94-8729-4dd9-a94a-3efaf92f008a" providerId="ADAL" clId="{1C55F962-D414-49BD-A560-8E494806E2BE}" dt="2023-12-03T18:29:49.466" v="210" actId="1582"/>
          <ac:cxnSpMkLst>
            <pc:docMk/>
            <pc:sldMk cId="1005279205" sldId="633"/>
            <ac:cxnSpMk id="19" creationId="{A7CED0BC-C53F-1F35-51F3-E825FACD0B8E}"/>
          </ac:cxnSpMkLst>
        </pc:cxnChg>
        <pc:cxnChg chg="add mod">
          <ac:chgData name="Kafentzis Georgios" userId="0fad1e94-8729-4dd9-a94a-3efaf92f008a" providerId="ADAL" clId="{1C55F962-D414-49BD-A560-8E494806E2BE}" dt="2023-12-03T18:29:43.089" v="209" actId="1582"/>
          <ac:cxnSpMkLst>
            <pc:docMk/>
            <pc:sldMk cId="1005279205" sldId="633"/>
            <ac:cxnSpMk id="22" creationId="{F30C726E-290E-2DC5-544B-D1126BAC135C}"/>
          </ac:cxnSpMkLst>
        </pc:cxnChg>
      </pc:sldChg>
      <pc:sldChg chg="add">
        <pc:chgData name="Kafentzis Georgios" userId="0fad1e94-8729-4dd9-a94a-3efaf92f008a" providerId="ADAL" clId="{1C55F962-D414-49BD-A560-8E494806E2BE}" dt="2023-12-03T18:33:21.129" v="241" actId="2890"/>
        <pc:sldMkLst>
          <pc:docMk/>
          <pc:sldMk cId="2389396218" sldId="634"/>
        </pc:sldMkLst>
      </pc:sldChg>
      <pc:sldChg chg="add">
        <pc:chgData name="Kafentzis Georgios" userId="0fad1e94-8729-4dd9-a94a-3efaf92f008a" providerId="ADAL" clId="{1C55F962-D414-49BD-A560-8E494806E2BE}" dt="2023-12-03T18:33:38.334" v="247" actId="2890"/>
        <pc:sldMkLst>
          <pc:docMk/>
          <pc:sldMk cId="604458224" sldId="635"/>
        </pc:sldMkLst>
      </pc:sld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8:58:12.402"/>
    </inkml:context>
    <inkml:brush xml:id="br0">
      <inkml:brushProperty name="width" value="0.05292" units="cm"/>
      <inkml:brushProperty name="height" value="0.05292" units="cm"/>
    </inkml:brush>
  </inkml:definitions>
  <inkml:trace contextRef="#ctx0" brushRef="#br0">18436 8501 368 0</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8:32:43.726"/>
    </inkml:context>
    <inkml:brush xml:id="br0">
      <inkml:brushProperty name="width" value="0.05292" units="cm"/>
      <inkml:brushProperty name="height" value="0.05292" units="cm"/>
      <inkml:brushProperty name="color" value="#FF0000"/>
    </inkml:brush>
  </inkml:definitions>
  <inkml:trace contextRef="#ctx0" brushRef="#br0">21890 3666 923 0,'0'0'352'0,"1"17"-267"0,0 18-48 16,1 42-54-16,-2 21 8 15,-5 23 10-15,-7 6 1 16,-7-2 2-16,0-9 1 16,5-19 4-16,5-11 1 15,14-27 7-15,0-10-83 16</inkml:trace>
  <inkml:trace contextRef="#ctx0" brushRef="#br0" timeOffset="251.5137">21803 4638 752 0,'-3'1'323'0,"-1"4"-165"15,4-2-86-15,0-3-50 16,30 11 4-16,82 12 17 16,-13-14 8-16,22-10 7 15,10-3-3-15,-2-2-19 16,3 0-12-16,-13 1-16 16,-10 2-11-16,-28 1-144 15,-25 2-261-15</inkml:trace>
  <inkml:trace contextRef="#ctx0" brushRef="#br0" timeOffset="463.946">22833 4579 561 0,'1'-2'321'0,"9"0"-44"0,9 3-145 16,7 9-84-1,7 4-17-15,2 9-8 0,2 4 24 16,-15 0 48-16,-10 1 9 16,-26-2 6-16,-16-3-26 15,-10 2-52-15,-9-2-32 16</inkml:trace>
  <inkml:trace contextRef="#ctx0" brushRef="#br0" timeOffset="910.0506">21864 3702 580 0,'4'-7'281'16,"7"-2"-94"-16,-7 3-45 0,-9 5-18 16,-6 9-49-16,-16 7-33 15,-8 13-52-15,-6 5-4 16,1 7 4-1,9 1 3-15,16-7 2 0,10-7 4 16,18-17 18-16,10-9 13 16,15-18 21-16,2-11 19 15,2-10 13-15,-8-7 8 16,-11 0-5-16,2 6-18 16,-10 10-17-16,-5 9-25 15,3 20-26-15,-6 9-2 16,8 22-17-16,8 15 5 15,7 17 19-15,1 2-98 16</inkml:trace>
  <inkml:trace contextRef="#ctx0" brushRef="#br0" timeOffset="1124.9336">22428 3447 1108 0,'-1'0'410'16,"-2"6"-332"-16,5 11-48 16,4 13-44-16,-3 7 3 0,6 7 8 15,-2-2 1-15,-2-1 3 16,4-3-7-16,-4-12-161 16,-6-3-195-16</inkml:trace>
  <inkml:trace contextRef="#ctx0" brushRef="#br0" timeOffset="1229.6775">22285 3643 708 0,'7'-1'322'16,"13"-5"-123"-16,6 3-42 0,22 6-58 15,6-1-23-15,13 5-53 16,2 3-10-16,-5 1-194 16</inkml:trace>
  <inkml:trace contextRef="#ctx0" brushRef="#br0" timeOffset="1702.6531">23251 4365 845 0,'0'-8'426'0,"0"-8"-144"0,0 6-112 16,7 20-107-16,-3 7-32 15,10 23-31-15,-4 6 1 0,5 7 3 16,1-3-1 0,-7-12 6-16,1-6 0 15,-5-9 0-15,-1-5-27 16,-12-13-48-16,-4-5-34 16,-14-15-50-16,-9-7-5 0,-3-5 10 15,3-2 32 1,10 9 57-16,9 4 50 0,16 12 68 15,10 4 25-15,24 5 26 16,10 3-13-16,11-2-29 16,6 2-23-16,4 0-22 15,-2 5-63-15</inkml:trace>
  <inkml:trace contextRef="#ctx0" brushRef="#br0" timeOffset="2323.3613">19373 7645 937 0,'16'4'369'0,"11"4"-240"15,19 2-67-15,14-2-1 0,17-7-11 0,6-2-12 16,8-3-15-16,-4 2-22 16,-15 2-418-16</inkml:trace>
  <inkml:trace contextRef="#ctx0" brushRef="#br0" timeOffset="2592.7571">20265 7683 638 0,'9'-1'323'0,"17"-2"-71"0,14 3-89 16,12 0-52-16,7 0-8 16,10 4-25-16,-1-2-29 15,4 0-26-15,-5 2-26 16,-12-2-434-16</inkml:trace>
  <inkml:trace contextRef="#ctx0" brushRef="#br0" timeOffset="2860.0233">21131 7642 832 0,'9'-2'359'0,"25"2"-174"16,12 1-35-16,16 3-31 0,5 0-11 15,0-4-35-15,-5-1-19 16,-4-2-30-16,-3-1-45 16,-4 2-251-1</inkml:trace>
  <inkml:trace contextRef="#ctx0" brushRef="#br0" timeOffset="3128.0746">22002 7600 562 0,'9'2'323'0,"6"0"-5"16,21 1-183-1,12-2-1-15,14 0-15 16,5 0-14-16,-3 1-39 0,-4 3-19 16,-5-4-44-1,-3-1-104-15</inkml:trace>
  <inkml:trace contextRef="#ctx0" brushRef="#br0" timeOffset="3366.8612">22633 7605 814 0,'15'-2'422'0,"11"2"-115"0,22 0-115 0,6 1-26 16,3 2-62-16,-5-3-22 15,-7 0-53-15,-5-2-10 16,-5 4-2-16,-1 0-61 16,-3-1-269-16</inkml:trace>
  <inkml:trace contextRef="#ctx0" brushRef="#br0" timeOffset="3780.0304">23205 7465 709 0,'5'1'361'16,"6"4"-88"-16,9 7-143 15,9 7-88-15,2 0 10 16,2 3 19-16,-1-3-1 0,-6-3-7 15,1-1-12-15,-4-6-24 16,-3-1-4 0,-3-6 3-16,-6-3 9 0,-10 0 27 15,-4-1-3-15,-16 2-16 16,-4 4-10-16,-9 6-35 16,3 3-2-16,5 11 2 15,1 1 0-15,7 3 0 16,2-2-2-16,6-4-84 15,6 0-97-15</inkml:trace>
  <inkml:trace contextRef="#ctx0" brushRef="#br0" timeOffset="4182.7461">23617 7150 1028 0,'3'-1'458'0,"12"1"-217"16,1 2-100-16,13 14-84 15,7 9-18-15,2 8-21 0,0 3-5 16,-7 2-2-16,-7-6-2 15,-2-8-57-15,-7-3-76 16,1-13-341-16</inkml:trace>
  <inkml:trace contextRef="#ctx0" brushRef="#br0" timeOffset="4433.6339">23929 7204 735 0,'-3'-8'383'0,"-4"-7"-120"15,2 3-82-15,-2 1-32 16,3 5-59-16,-2 1-26 16,-2 8-49-16,-2 4-13 15,-7 8-13 1,-4 6-2-16,-4 6 6 16,-4 3 5-16,-5 4 5 0,0-3 2 15,1-2 3-15,8-5-2 16,7-7 38-16,7-3 5 15,7-10 7-15,3-4 7 16,2-4-39-16,-1 3-31 16,0 0-165-16</inkml:trace>
  <inkml:trace contextRef="#ctx0" brushRef="#br0" timeOffset="7501.5816">1921 7391 838 0,'5'3'311'0,"14"7"-212"16,14-3-16-16,23-6-2 15,15-1-11-15,17-4-38 16,10 1-10-16,-2 3-4 16,-13 0 2-16,-23 2-81 15,-15-1-82-15</inkml:trace>
  <inkml:trace contextRef="#ctx0" brushRef="#br0" timeOffset="7981.2079">2065 7529 519 0,'-1'0'306'0,"-1"0"-34"16,10 0-172-16,7-1-23 15,18 4-28-15,13-3 3 16,18 3-11-16,8 2-15 16,7-1-12-16,-10 0-1 15,-8-5-15-15,-9-1-23 0,-15-6-59 16,-2 4-44-1,-14-6-72-15,-8-1-12 0,-15-2 48 16,-11-4 54-16,-9-5 139 16,-3-7 55-16,4-3 49 15,0 1 8-15,11 10-13 16,3 8-11-16,9 12-46 16,9 2-16-16,6 10-44 15,8 4-11-15,4 8-1 16,4 0-2-16,-1 3 31 0,-5-1 15 15,-11-5 26-15,-4-1 31 16,-16-5 20 0,-6-2 7-16,-14-4-11 15,-5 3-26-15,0-2-48 0,2-1-19 16,9 1-42 0,7-3-68-16</inkml:trace>
  <inkml:trace contextRef="#ctx0" brushRef="#br0" timeOffset="8504.9822">3336 7265 887 0,'0'0'403'15,"1"4"-192"-15,4 10-104 16,8 24-91-16,6 15 3 16,-1 21 18-16,-2 2 0 15,-4 0-6-15,-6-7-4 16,-6-11-8-16,-5-7-2 0,1-18 8 16,-1-9-33-1,0-18-112-15,3-7-167 16</inkml:trace>
  <inkml:trace contextRef="#ctx0" brushRef="#br0" timeOffset="8687.2135">3289 7306 980 0,'18'-6'393'0,"32"-8"-261"0,9 5-45 0,16 5-60 15,9 4-9 1,-2 4-2 0,-3 4-45-16,-13 2-302 0</inkml:trace>
  <inkml:trace contextRef="#ctx0" brushRef="#br0" timeOffset="8969.7501">3391 7966 819 0,'15'0'361'0,"23"5"-178"0,8-3-42 16,5 1-57-16,0-1-24 16,-9 2-30-16,-3-5 3 15,-6-1-130 1,-7-5-286-16</inkml:trace>
  <inkml:trace contextRef="#ctx0" brushRef="#br0" timeOffset="9169.2542">3402 7679 893 0,'6'-1'378'15,"13"-1"-194"-15,8-1-69 16,18 3-53-16,9 0-8 15,10 2-23-15,0-1 4 0,1-1-188 16</inkml:trace>
  <inkml:trace contextRef="#ctx0" brushRef="#br0" timeOffset="9746.8249">3888 8057 517 0,'7'-5'355'0,"3"-8"5"16,2-4-139-16,4-2-30 15,-7-5-47-15,1 1-16 16,3 0-18-16,-8-2-6 15,2 10-16-15,-5 4-12 16,0 10-46 0,-4 6-17-16,2 14-25 15,0 4-9-15,2 15 12 16,6 8 3-16,-2-4 4 16,1-1 2-16,-2-9-78 15,0-9-65-15</inkml:trace>
  <inkml:trace contextRef="#ctx0" brushRef="#br0" timeOffset="10152.8784">4171 8077 914 0,'-2'-2'461'0,"-1"-1"-143"15,1 2-87-15,2 1-118 16,0 0-48-16,0 0-63 0,30 8-1 16,33 44 2-16,-30-25-1 15,5 0-39-15,-15-1-51 16,-1-4-145-1,-3-9-151-15</inkml:trace>
  <inkml:trace contextRef="#ctx0" brushRef="#br0" timeOffset="10347.3434">4417 8110 695 0,'-2'-3'363'0,"-6"0"-88"16,-3-1-54-16,0 4-78 15,-5 4-34-15,-3 2-49 16,2 2-20-16,-2 7-23 16,-13 3-6-16,9 3-10 15,-1 0-1-15,3 2-5 16,13-1-66-16</inkml:trace>
  <inkml:trace contextRef="#ctx0" brushRef="#br0" timeOffset="10830.1631">4696 7669 593 0,'1'-2'367'15,"3"-2"-42"-15,15 4-151 16,11 0-42-16,22 1-49 15,7 2-11-15,0-1-18 0,-6-1-11 16,-16 0-15-16,-4-1-2 16,-9 0-87-16,-2 0-59 15,-7 2-227 1</inkml:trace>
  <inkml:trace contextRef="#ctx0" brushRef="#br0" timeOffset="11101.9103">4777 7828 784 0,'3'1'341'15,"10"0"-126"-15,9 2-39 0,12-3-3 16,1-2-4-16,5 1-46 15,-6-2-17-15,-6-1-40 16,2 1-18-16,-9-1-23 16,-2 2-8-16,-6 2-9 15,-2 2-5-15,-5 5-68 16,-4 1-65-16</inkml:trace>
  <inkml:trace contextRef="#ctx0" brushRef="#br0" timeOffset="18263.94">5633 7315 637 0,'3'-10'347'0,"1"-11"-60"15,2 7-54-15,-5 12-86 16,0 1-47-16,0 16-70 16,-1 11-22-16,2 26-8 15,0 16-1-15,-2 13-2 0,0 5 4 16,-1-3 2-16,1-7 2 16,8-15-6-16,1-11-46 15,8-24-105-15,4-12-63 16</inkml:trace>
  <inkml:trace contextRef="#ctx0" brushRef="#br0" timeOffset="18432.9446">5841 7694 643 0,'-11'1'305'16,"-11"3"-136"-16,-1-2-34 15,-2 2-64-15,4 1-27 0,7 6-28 16,-3 3-14-16,15 1-8 15,8 5-4-15,11 0 1 16,15-4 5-16,3-2-164 16</inkml:trace>
  <inkml:trace contextRef="#ctx0" brushRef="#br0" timeOffset="18776.0626">5961 7826 672 0,'0'3'336'16,"-3"-1"-80"-16,5 3-136 0,-2-5-28 0,0 0-19 16,19 6-18-1,38 6-15-15,-27-13-3 16,-5-8 3-16,1-4 1 16,-2-7 0-16,-6 2-1 15,-9-1 17 1,-4 0 12-16,-11 9 13 15,-6-2 0-15,-11 8-30 16,-4 4-23-16,-6 4-28 0,2 6-8 16,4 7-10-16,4 3 0 15,13 5-1-15,7 6 3 16,11 2 3-16,7 3 3 16,10-4 5-16,5-4 2 15,7-5 6-15,-1-5 3 16,-1-10 2-16,-5-4 11 15,-6-11-58-15</inkml:trace>
  <inkml:trace contextRef="#ctx0" brushRef="#br0" timeOffset="19843.3867">6742 7880 393 0,'11'1'193'0,"22"2"-52"0,12 2-31 0,30 4 20 15,23-3 6 1,42 4 2-1,23 1-5-15,36 3-51 16,1-2-26-16,6-1-35 16,-14-4-6-16,-24-7 0 15,-18 0 7-15,-43-3-83 16,-20 0-91-16</inkml:trace>
  <inkml:trace contextRef="#ctx0" brushRef="#br0" timeOffset="20306.2786">7163 7011 860 0,'2'-2'377'15,"0"2"-212"-15,1 2-62 16,-3-2-75-16,1 17-27 0,7 65-13 16,-4-18 6-16,-2 23 6 15,0 3 2 1,-1-6 3-16,2-8 1 15,0-26 4-15,0-14 2 0,-3-14-108 16,0-6-287-16</inkml:trace>
  <inkml:trace contextRef="#ctx0" brushRef="#br0" timeOffset="20844.857">7651 7433 705 0,'1'-11'349'0,"-2"-10"-109"16,-11 0-22-16,4-4-50 16,-3 5-30-1,-8 1-55-15,5 2-29 16,-14 9-49-16,-4 4-13 0,1 11-16 31,1 6-6-31,6 10 0 16,5 2 2-16,7 4 1 15,6-1 0-15,6-4 5 16,7-2 3-16,8-8 7 16,8 1 6-16,5-12 6 15,3-3 6-15,0-2 2 0,-4-8 2 16,-8-1 5-16,-3-3 0 16,-8-2 7-16,-3 2 1 15,-5 6 10-15,-1 5-3 16,-1 3-14-16,-2 3-7 15,3-3-21-15,0 0-4 16,1 28 4-16,6 33 3 16,2-26 4-16,-3 0 3 0,2-5 2 15,0-1 2-15,-13-3 3 16,6-8 10-16,0-4-167 16</inkml:trace>
  <inkml:trace contextRef="#ctx0" brushRef="#br0" timeOffset="21200.8515">7766 7731 675 0,'4'-4'313'0,"5"-6"-127"16,2-1-36-16,0-7-35 15,1 1-5-15,-1-2-6 16,-2 1-3-16,-2 6-10 16,0-2-1-16,-4 5-2 15,0 0-4-15,-1 5-21 16,-2 4-20-16,1 4-35 15,-1-4-10-15,0 0-7 16,1 9 2-16,3 15 4 16,4 30 2-16,-4-30 12 15,2-2-67-15,-1-6-274 16</inkml:trace>
  <inkml:trace contextRef="#ctx0" brushRef="#br0" timeOffset="21593.9211">8135 7141 897 0,'0'-5'424'15,"1"-1"-168"-15,-12 5-75 0,11 5-91 16,0 6-43-16,0 14-53 16,13 10 2-16,-10 19 4 15,-1 9 0 1,3 11 2-16,-2-2 0 0,-1-5 2 15,0-7 0-15,-1-14 3 16,0-4-1-16,2-10 3 16,2-8 2-16,0-9 20 0,-1-5 15 15,2-9 21 1,-4-3-22-16</inkml:trace>
  <inkml:trace contextRef="#ctx0" brushRef="#br0" timeOffset="28242.1359">6948 8551 366 0,'3'-5'249'0,"3"-5"13"0,-2-1-37 16,-2-4-50-16,-1-1-21 16,-1 1-25-16,-7-1-12 15,-1 1-32-15,-2 1-19 16,-10 3-43-16,5 7-20 15,-8 10-28-15,-8 7-13 16,-2 10-13-16,2 3-5 16,9 10-12-16,12 0 3 15,17 3 14-15,10-4 10 16,10-10 31-16,5-4 9 0,1-17 10 16,-3-5 7-16,-2-13 12 15,-6-3 8 1,-7-9 28-16,-1 1 13 15,-9-3 8-15,-3 1-4 16,-5 9-32-16,-3 4-22 0,1 15-42 16,-2 6-8-16,5 15-6 15,2 2 4-15,4 6 17 16,9 2 3-16,4-5 0 16,4-2 3-16,3-10-101 15,1-6-96-15</inkml:trace>
  <inkml:trace contextRef="#ctx0" brushRef="#br0" timeOffset="28550.9414">7105 8213 706 0,'9'-8'352'16,"10"-9"-114"-16,5 1-53 16,4 7-71-16,0 8-34 15,-6 6-50-15,-7 6-13 0,-17 11-14 0,-11 3-4 32,-14 10-3-32,-3 0 1 0,8-3-2 15,10-2-2 1,18-11-10-16,13-3-4 15,18-7 1-15,3-1 1 16,4-2-73-16,-5 2-55 0</inkml:trace>
  <inkml:trace contextRef="#ctx0" brushRef="#br0" timeOffset="28778.4922">7497 8368 856 0,'0'-4'442'0,"-1"-5"-137"15,1 7-99-15,1 6-129 16,2 8-39-16,3 15-41 0,-3 8-5 16,3 9 4-16,1 3 1 15,-3-2 3 1,2-2 0-16,0-8-78 0,1-5-49 15,-2-9-222-15</inkml:trace>
  <inkml:trace contextRef="#ctx0" brushRef="#br0" timeOffset="28934.788">7411 8598 488 0,'5'-3'310'0,"10"-3"12"15,8 1-159-15,12-1-93 16,10 2-18-16,5 4-23 16,-2 1-10-16,-4 8-205 15</inkml:trace>
  <inkml:trace contextRef="#ctx0" brushRef="#br0" timeOffset="29393.2922">7923 8452 830 0,'-2'0'345'16,"-2"4"-212"-16,-1 7-65 0,3 7-68 15,2 3-5-15,6 7-3 16,0-3 5-16,6 1 5 15,5-4 2-15,0-7 6 16,7-7 8-16,-2-4 33 16,-2-10 17-16,-3-8 25 15,-2-4 0-15,-4-11 1 16,-3 5 2-16,-3-3-13 16,-2 5-7-16,-1 9-43 15,-1 2-26-15,0 15-27 16,2 6-3-16,-3 15 2 15,10 6 5-15,2 14 4 0,0 7 0 16,5 12 0-16,-12 5 2 16,-5 1 1-16,-6-3 2 15,-11-15 3-15,-8-8-1 16,-7-15 8-16,-2-11 4 16,-1-10-1-16,6-7-11 15,7-12-54 1,11-7-65-16,11-10-225 15</inkml:trace>
  <inkml:trace contextRef="#ctx0" brushRef="#br0" timeOffset="29753.2565">8324 8231 579 0,'1'-3'334'0,"3"-5"-36"16,-2-1-72 0,7 1-87-16,4 0-34 0,4 5-55 15,-1 3-23-15,-3 6-21 16,-1 2-6-16,-12 7-12 15,-4 2-3-15,-7 10-3 16,-8 3 6-16,4-2 7 0,6 0 2 16,9-8 3-16,7-5 0 15,9-6 2 1,7-1 4-16,8-4 2 16,0-2-1-16,0 0 0 15,-2-2 9-15,-12-4-406 16</inkml:trace>
  <inkml:trace contextRef="#ctx0" brushRef="#br0" timeOffset="30100.2849">8858 7959 837 0,'2'2'423'0,"0"2"-112"16,-2-3-53-16,0-1-64 15,0 0-14-15,0 0-47 16,0 0-26-16,0 0-43 16,0 0-21-16,0 0-89 15,0 0-587-15</inkml:trace>
  <inkml:trace contextRef="#ctx0" brushRef="#br0" timeOffset="31115.3499">9290 7902 193 0,'-2'1'130'0,"0"0"4"16,2 1-61-16,0-2-13 15,0 0 4-15,0 0 5 0,0 0 9 16,0 0 8 0,10 3 0-16,18 4-5 15,53 5-10-15,-10-11-4 0,41 1-3 16,21-2 3-1,36-4 2-15,7-3-4 16,15-5-21 0,9-1-3-16,-8 1-3 15,2 2-5-15,-28 9-5 0,-30 0-9 16,-41 3-11-16,-27 6 1 16,-40 0-78-16,-8 2-73 15</inkml:trace>
  <inkml:trace contextRef="#ctx0" brushRef="#br0" timeOffset="31825.0627">10339 7532 469 0,'8'-3'256'0,"6"-6"-36"16,-1-1-27-16,-4-9-22 15,-5 3-2-15,-6-3-29 16,-6-2-18-16,-8 2-43 16,0 0-20-16,-6 5-36 15,-2 5-17-15,0 10-35 16,-6 7-15-16,-1 16-14 15,3 6 9-15,8 9 19 16,10 2 10-16,17-1 20 16,10-4 0-16,12-11-2 0,6-8 0 15,3-13 4-15,0-8 4 16,-1-9 9-16,-2-5 3 16,-9-6 7-16,-4 2 14 15,-10 3 27-15,-6 0 8 16,-6 13 3-16,-3 2-17 15,-4 10-35-15,-3 6-12 16,3 7-13-16,5 5-2 0,7-1 2 16,6 3 1-16,11-5-7 15,1-2-97-15</inkml:trace>
  <inkml:trace contextRef="#ctx0" brushRef="#br0" timeOffset="32757.9959">9336 8519 698 0,'0'-6'373'0,"0"-1"-104"0,3 7-134 16,2 15-101-1,8 11-35-15,4 27-12 16,1 7 3-16,-3 12 9 0,-3 0 2 15,-4-15 9-15,-1-5 4 0,-3-26 7 32,-2-11 17-32,-2-19 71 15,0-17 11-15,3-22 22 0,3-12 2 0,0-19-56 16,-5-5-10 0,-2-11-27-1,-5-1-24-15,3 11-26 0,2 11-8 0,2 29-12 16,0 13 3-16,1 18-1 31,-2 5-2-31,1 3-1 16,2 1 0-16,-3 0 7 15,0 0 4-15,0 0 5 16,1 0-2-16,20-1-9 16,33-5-5-16,-13 2-3 0,15-1-1 15,22 3 4-15,20-1 4 16,17 0 4-1,-57 1 2 1,1 1 5-16,185-8 3 0,4 1 3 0,-8 1 3 16,-138 5 0-16,-8 0 0 15,-23 2 1-15,-12 0-1 0,-13 0 3 16,-16 0 0 0,-15-2 1-16,-4-1 1 0,-6-1 1 15,1-1 1-15,2 0-2 16,0-1-2-16,-1-1-4 15,-3 0-3-15,0 2-5 16,-4 3-5-16,1 3-12 16,-1-1-4-16,0 0 2 15,0 0 3-15,0 0 10 16,0 0 2-16,0 6-2 16,3 10-2-16,9 40-2 15,-6-21 1-15,2 13 8 16,-4 1-59-16</inkml:trace>
  <inkml:trace contextRef="#ctx0" brushRef="#br0" timeOffset="33405.6623">9846 8834 370 0,'4'-3'230'0,"8"-4"6"0,-2-2-28 16,-2-2-35-16,-3 0-10 15,-10-4-32 1,1-1-11-16,-8-1-16 0,-5-3-9 16,-6 1-32-16,-5 4-18 15,-1 11-53-15,2 7-28 0,-1 13-19 16,0 10 2 0,10 10 24-16,12 4 11 15,15 4 16-15,11-3 0 0,17-8 0 16,-1-10 1-16,-3-18 1 15,1-4 6-15,-14-16 4 16,2-4 5 0,-3-8 3-16,-3-3 5 0,-8-1 8 0,-5 4 0 15,-5 9-11 1,-4 8-15-16,0 12-16 0,1 7-7 0,2 12 3 16,3 6 6-1,10 7 5-15,0 2 0 0,6-4-60 16,6-1-78-1</inkml:trace>
  <inkml:trace contextRef="#ctx0" brushRef="#br0" timeOffset="33683.9917">9905 8449 612 0,'5'-15'334'0,"3"-9"-54"16,16 14-145-16,2-2-27 15,9 24-45-15,3 7-28 16,-11 7-16-16,-2 15-5 16,-27-8-4-16,-11-1-1 0,-10 0 3 15,-2-7 2 1,10-6-1-16,8-4 0 0,13-9-6 15,8-2-4-15,14-4-3 16,3 0 0-16,6 3-40 16,-3 1-71-16</inkml:trace>
  <inkml:trace contextRef="#ctx0" brushRef="#br0" timeOffset="33875.6196">10308 8598 909 0,'0'-7'418'0,"-1"-6"-189"0,2 11-85 16,1 7-88-16,2 14-28 16,1 14-28-16,-5 1 2 15,-2 10 2 1,0 1-1-16,0 7 1 0,2-1-4 0,6-9-64 31,0-8-66-31</inkml:trace>
  <inkml:trace contextRef="#ctx0" brushRef="#br0" timeOffset="34036.6026">10230 8821 923 0,'10'-5'360'15,"12"-8"-249"-15,13 5-40 0,10 2-40 16,1 4-11-16,7 3 1 15,-6-1-64-15</inkml:trace>
  <inkml:trace contextRef="#ctx0" brushRef="#br0" timeOffset="34400.6508">10604 8674 898 0,'0'0'375'0,"-1"1"-234"15,-1 6-45 1,1-7-63-16,0 5-8 0,2 20-4 15,13 31-5-15,2-31-4 16,1-3-2-16,5-7 6 16,-4-9 14-16,3-12 18 15,0-6 9-15,-4-8 5 16,-1-4-7 0,-5-1 3-1,-2 1-2-15,-8 1-5 0,1 4-7 16,0 9-37-1,-2 8-16-15,3 12-16 0,-3 7-1 16,0 18 7-16,0 8 7 16,2 19 5-16,5 6 0 15,4 0 1-15,-7-5 0 16,-4-17-1-16,-8-6 2 16,-10-15 8-16,-4-10 9 0,-5-13 17 15,0-7 5-15,0-13-24 16,5-1-22-16,7-7-79 15,11 1-73-15</inkml:trace>
  <inkml:trace contextRef="#ctx0" brushRef="#br0" timeOffset="34766.6765">10893 8421 820 0,'4'-2'370'0,"10"-1"-176"0,1-7-36 16,13 10-62-16,1 2-23 15,-3 2-30-15,-2 16-14 0,-12-11-11 16,-11 2 4-16,-14 4 6 15,-6-5 0 1,-6 7-3-16,4-1-6 16,9-2-12-16,6 1-2 0,11-10-2 15,9 5 1-15,15-9 3 16,7 1 0-16,9 1 1 16,-2-3 0-1,-10 1-2-15,-7-1-1 0,-17-1 3 16,-2 6-56-16</inkml:trace>
  <inkml:trace contextRef="#ctx0" brushRef="#br0" timeOffset="43795.4089">11713 7652 591 0,'5'1'233'0,"2"0"-129"0,6 4-12 0,17-2-17 16,8-1 10-1,21-2-19-15,7 0-22 16,2-4-14-16,-4-2-6 15,-15 0-46-15,-11 3-51 16,-20 3-192-16</inkml:trace>
  <inkml:trace contextRef="#ctx0" brushRef="#br0" timeOffset="44036.2612">11808 7805 371 0,'12'0'267'16,"8"0"17"-16,18 0-99 16,0 0-16-16,14 0-48 0,-2 1-20 0,-6 0-44 15,-1-1-13 1,-18-1-11-16,-8-4 8 15</inkml:trace>
  <inkml:trace contextRef="#ctx0" brushRef="#br0" timeOffset="44577.486">12554 7268 514 0,'2'-12'315'0,"1"-10"-14"16,2 6-80 0,-4 8-109-16,1 8-51 15,1 14-73-15,-3 14-19 0,2 28-2 16,2 11 14-16,2 17 19 15,2-4 6 1,2-10 10-16,-3-9-28 0,0-18-150 16,1-4-124-1</inkml:trace>
  <inkml:trace contextRef="#ctx0" brushRef="#br0" timeOffset="44791.6383">12743 7580 659 0,'-1'-1'307'16,"-4"-3"-130"0,-3 4-57-16,-7 4-62 0,-8 1-19 15,-7 6-26 1,1 1-7-16,5 5-13 16,7 1-8-16,17 2-7 15,10 0-1-15,18-5 7 16,6-2 9-16,4-3 11 15,3-2 4-15,-4-3-9 16,-3 0-78-16</inkml:trace>
  <inkml:trace contextRef="#ctx0" brushRef="#br0" timeOffset="45189.7823">12869 7780 383 0,'4'3'186'16,"10"2"-69"-16,1-1 11 0,-1-4-8 16,11-1-16-16,1-2-19 15,-1-7-9-15,2 0-22 16,-11 0-10-16,-6-3 9 15,-2 5 5-15,-8 0 1 16,-6-1-3-16,-6 1-24 16,-6 1-12-16,-5 2-15 15,-2 5-6-15,-2 6-13 16,1 4-3-16,4 9-5 16,4 2-4-16,6 8-5 15,5 2-1-15,14 4 8 0,7 0 7 16,10-7 18-16,10-1 18 15,4-12 28-15,4-5 3 16,2-7 2 0,-9-7-6-16,-5-6-394 0</inkml:trace>
  <inkml:trace contextRef="#ctx0" brushRef="#br0" timeOffset="46055.9304">13585 7738 321 0,'-21'2'189'0,"-14"3"-25"0,14 0-88 16,34 0-68-16,15 3-4 16,42-3 5-16,24-3 14 15,45-2 45-15,28-3 21 16,37-1 24-16,14 3-2 16,13-3-22-16,-3 0-22 15,-19 2-26-15,-18-2-7 16,-47 3-17-16,-19 0-2 0,-35 0-1 15,-13 0 1-15,-18 0 1 16,-11-2-25-16,-25 0-288 16</inkml:trace>
  <inkml:trace contextRef="#ctx0" brushRef="#br0" timeOffset="47140.1665">14100 7324 554 0,'5'-6'302'0,"1"-9"-44"15,-4-1-43-15,0 0-59 0,-3 0-20 16,-7 0-44-16,-2-1-20 16,-9 0-27-16,0 1-17 15,-8 6-31-15,-3 6-12 16,-5 8-12-16,-2 5-4 15,5 12 1-15,3 2 3 16,14 6 0-16,5 2 0 16,16 3 3-16,7 2 0 15,13-5 7-15,6-6 1 16,7-16 5-16,3-5 5 16,-8-13 14-16,1-5 6 0,-11-6 11 15,-7-6 2-15,-2-1 1 16,-5 1 2-16,-5 7 9 15,-3 2-2-15,-4 9-14 16,-3 5-14-16,-6 4-27 16,2 8-9-16,-1 9-2 15,4 1 4-15,6 8 10 16,2-2 5-16,11 2 4 16,2-3 4-16,8-6 2 15,-2-2 3-15,-2-9 7 16,4-3-10-16</inkml:trace>
  <inkml:trace contextRef="#ctx0" brushRef="#br0" timeOffset="47687.6765">14464 6890 568 0,'-1'-7'354'0,"0"-6"-6"15,0 8-164-15,0 11-147 0,1 10-36 0,1 18-43 16,2 12 3-16,4 17 28 31,0 8 3-31,0 7 8 0,-2-1 3 16,-4-2 7-1,0-3 3-15,-3-19 5 16,-3-10 0-16,-4-14-10 16,-4-7-37-16,2 1-161 0</inkml:trace>
  <inkml:trace contextRef="#ctx0" brushRef="#br0" timeOffset="48310.1708">14922 7205 454 0,'3'-5'251'15,"4"-7"-23"1,-1-1-35-16,-2 0-31 16,-3 0-17-16,-2-2-39 15,-6 1-19-15,-8-1-33 16,-2 2-8-16,-8 3-26 15,-1 2-13-15,-7 6-23 0,-1 2-9 16,-2 9-6-16,6 6-1 16,9 8 3-16,7 1 0 15,13 7 4-15,2-4 4 16,14-2 10-16,5-3 2 16,11-8 5-16,0-5 2 15,-1-9 2-15,0-2 0 16,-6-11 0-16,2-3 2 15,-7-4 3-15,-2-4 8 0,-5 3 15 16,-4 4 5-16,-8 8-2 16,0 5-10-16,-5 7-29 15,-2 4-12-15,1 7-9 16,1 4 4-16,6 7 12 16,1 1 4-16,1 6 5 15,2 3 1-15,-4 4 1 16,-1 6 2-16,-1-3 0 15,-2-4 1-15,3-9 2 16,-1-7 4-16,1-7 6 16,2-4 10-16,3-8-180 15</inkml:trace>
  <inkml:trace contextRef="#ctx0" brushRef="#br0" timeOffset="48705.7456">15097 7498 542 0,'4'0'277'16,"-1"-2"-75"-16,10-3-103 0,-2-2-24 15,0-6-11-15,0-2 11 16,-5-10 30-16,0 1 15 16,-2 2-12-16,0 3-16 15,-4 9-35-15,0 7-28 16,-3 10-25-16,1 7-9 15,-4 10-18-15,3 9 9 16,3 5 11-16,1-3 3 16,6 0 4-16,5-8-16 15,-4-11-274-15</inkml:trace>
  <inkml:trace contextRef="#ctx0" brushRef="#br0" timeOffset="49089.0093">15468 7007 793 0,'-1'-1'368'0,"1"-1"-148"16,0 2-72-16,-1 0-89 15,0 0-26-15,0 4-39 16,-2 18-2-16,2 42 5 16,2-22 0-16,3 11 2 15,1 7 1-15,-1 8 2 16,2-2 1-16,1-7 1 15,1-6-1-15,1-15 1 16,3-5 2-16,-4-12 2 16,1-3 4-16,-3-11 63 15,-2-1 13-15,2-6 15 16,-4-2 2-16,0-4 129 0</inkml:trace>
  <inkml:trace contextRef="#ctx0" brushRef="#br0" timeOffset="57806.5812">13709 8009 851 0,'-14'1'423'16,"-6"3"-136"-16,-7 19-167 16,-3 11-42-16,7 30-48 0,1 16-12 15,16 24-10-15,10 3-1 0,14-11 1 31,11-15-3-31,13-28-3 16,7-13-2-16,10-20-68 16,0-10-90-16</inkml:trace>
  <inkml:trace contextRef="#ctx0" brushRef="#br0" timeOffset="58378.5419">14136 8532 521 0,'3'-10'284'0,"-2"-13"-47"0,0 0-14 15,-4-2-16-15,-4 0-17 16,-4 3-44 0,-9-2-22-16,-7 7-64 0,-5 9-27 15,0 11-39 1,0 10-17-16,4 13-18 0,5 4-1 0,8 6 2 16,6 2 3-16,12-4 13 15,9-8 3 1,7-3 12-16,3-2 5 0,3-9 8 15,0-2 10 1,-3-12 16-16,-2-8 4 16,0-8 0-16,0-4-5 15,-3 1-13-15,-1 6-5 0,-10 6-8 16,-3 6-16-16,-3 8-10 16,-2 2-2-16,1 9 1 0,2 4 14 15,6 0-62-15,2 0-200 16</inkml:trace>
  <inkml:trace contextRef="#ctx0" brushRef="#br0" timeOffset="58844.1439">14160 8146 653 0,'-1'-6'320'0,"-5"-7"-87"15,5 0-88-15,8 4-74 16,4-1-16-16,12 8-36 16,5 3-6-16,-2 10 0 15,-2 4 2-15,-19 2 29 16,-6 7 14-16,-22 7 6 15,-5 0 0-15,5 3-30 16,3-3-15-16,15-9-15 16,6-3-1-16,16-12 2 15,12-3 2-15,9-4-36 0,3-2-70 16</inkml:trace>
  <inkml:trace contextRef="#ctx0" brushRef="#br0" timeOffset="59068.9358">14573 8297 1036 0,'-2'0'468'16,"-3"5"-235"-16,-1 4-92 15,0 13-96-15,4 9-21 0,1 9-10 16,2 3-4-16,2-1-4 15,2-3-1-15,2-12-22 16,-1-2-54-16,2-12-160 16,-4-6-126-16</inkml:trace>
  <inkml:trace contextRef="#ctx0" brushRef="#br0" timeOffset="59205.6516">14399 8489 1059 0,'12'0'414'16,"23"-5"-278"-16,10 2-62 0,11 1-36 16,1 2-13-16,-10 0-16 15,-6 4-82-15</inkml:trace>
  <inkml:trace contextRef="#ctx0" brushRef="#br0" timeOffset="59692.2058">14924 8392 679 0,'-2'0'348'15,"-5"1"-117"1,-1 7-94-16,0 13-108 16,-3 6-20-16,11 5-10 15,3 1-4-15,7-2 2 0,10-8 3 16,4-6 13 0,5-2 6-16,2-15 11 15,-5-3 5-15,-4-11 7 16,-6-5 3-16,-5-5 32 15,-4-6 21-15,-5 2 20 16,-1 2-7-16,-2 9-38 16,1 8-50-16,-1 21-47 15,-6 8-7-15,5 23-7 16,-2 9 20-16,8 12 11 0,0 6 3 16,-4 8 4-1,-1-1 1-15,-9-10 6 0,-4-10 1 0,-9-18 8 16,-7-15 14-16,-10-17 3 15,-5-6 8 1,3-17-19-16,9-5-38 16,14-22-89-16,16-7-89 15</inkml:trace>
  <inkml:trace contextRef="#ctx0" brushRef="#br0" timeOffset="60112.6583">15098 8172 769 0,'0'-6'350'16,"3"-5"-154"-16,5 1-36 0,4 1-40 16,8 2-24-16,6 3-36 15,0 3-19-15,0 4-31 16,-6 3-3-1,-14 7 8-15,-9 3 4 0,-17 9 6 16,-3 1-2-16,4 2-12 16,6-2-5-16,17-6-4 15,11-3-1-15,13-7 3 16,5-3 1-16,2-5-62 16,-7-2-119-16</inkml:trace>
  <inkml:trace contextRef="#ctx0" brushRef="#br0" timeOffset="60408.3408">15404 8094 755 0,'8'0'354'16,"11"3"-148"-16,9 7-33 0,3 19-79 15,-1 11-23-15,-7 34-35 16,-9 12-6-16,-22 14-6 16,-12 1-2-16,-11-15-2 15,-4-8-4-15,3-15-2 16,9-9 0-16,7-19-122 15,4-12-141 1</inkml:trace>
  <inkml:trace contextRef="#ctx0" brushRef="#br0" timeOffset="60956.7286">15721 7943 849 0,'-6'-6'415'0,"-2"-4"-159"0,8 1-59 15,6-1-98-15,9 0-24 16,7 2-27-16,1 1-8 31,3 11-18-31,2 4-11 0,-4 8-12 0,-4 0-3 16,-13 4 5-16,-9-1 3 31,-14 0 3-31,-2 0 0 0,-3-4 1 16,4-4-3-16,11-3-31 15,5-4-9-15,10-2-7 16,5 0 1-16,6-2 25 15,0 4 4-15,-1 1 3 16,-1 4 0-16,-7 3 6 16,-7-4 5-16,-12 1 8 15,-6-1 14-15,-6 3-144 16</inkml:trace>
  <inkml:trace contextRef="#ctx0" brushRef="#br0" timeOffset="61208.699">15684 8222 816 0,'8'1'367'16,"19"3"-150"-16,6-1-66 0,17 0-37 15,6-1-16-15,2-2-39 16,-4-2-1-16,-15-3-24 16,-10 2-5-1,-19 0-106-15,-6 3-110 0</inkml:trace>
  <inkml:trace contextRef="#ctx0" brushRef="#br0" timeOffset="61612.9973">15800 8423 818 0,'0'-1'370'0,"6"-5"-157"0,5-2-37 15,6 2-47-15,2-1-24 16,9 7-45-16,4 6-19 16,-2 7-27-16,-3 2-3 0,-16 1-3 15,-8 0 1-15,-16 5 0 16,-9 4-1-16,-10 4-5 16,-3-1-3-1,9-4 2-15,7-5-2 0,15-6 1 16,4-5-1-16,12-4 11 15,6-4 6 1,12-3 18-16,4 3 11 0,4-3 12 16,0-1 3-16,-8 4-8 15,-7-3-5-15,-11 3-11 16,-6 0-3-16,-3 0-4 0,-4 0 3 16,1 0-98-16</inkml:trace>
  <inkml:trace contextRef="#ctx0" brushRef="#br0" timeOffset="99789.3435">2102 9055 857 0,'-17'-12'453'16,"-6"-2"-149"-16,-19-1-119 16,0 10-46-16,-9 9-80 0,1 5-31 15,3 17-37 1,4 5-14-16,16 14-4 0,7 4 5 15,22 8 14-15,13-3 1 16,23-4-5-16,11-8-4 16,19-19 3-16,3-10 5 15,-5-21 18 1,-11-9 36-16,-24-11 52 16,-7-3 21-16,-19-5 20 15,-8 2-27-15,-17-2-49 16,-9-1-24-16,-2 2-63 0,-1 5-49 15,9 11-145-15,-1 1-211 16</inkml:trace>
  <inkml:trace contextRef="#ctx0" brushRef="#br0" timeOffset="99990.5895">1747 8741 1075 0,'-5'-5'496'16,"0"2"-246"-16,1 1-141 0,5 10-113 16,7 8-161-16</inkml:trace>
  <inkml:trace contextRef="#ctx0" brushRef="#br0" timeOffset="100381.9241">2284 9223 889 0,'0'-1'432'0,"0"1"-184"15,1 4-83-15,-1-4-104 16,3 14-21-16,9 65 4 16,-5-24 2-16,5 13-1 15,-4-3-9-15,-1-11-13 16,-3-6-3-16,-4-16-5 16,4 0-2-16,2-8-204 15</inkml:trace>
  <inkml:trace contextRef="#ctx0" brushRef="#br0" timeOffset="100569.9396">2316 9452 843 0,'13'-5'416'0,"10"-3"-153"31,7 3-133-31,-2 4-41 0,1 8-56 0,-7 0-12 16,-3 3-128-16</inkml:trace>
  <inkml:trace contextRef="#ctx0" brushRef="#br0" timeOffset="100954.1711">2823 9373 562 0,'0'-6'350'0,"-2"-10"2"0,-2 0-56 15,-11-4-54-15,-5-2-29 16,-6 4-65-16,-4 1-34 16,0 12-71-16,1 6-24 15,5 12-28-15,3 4-4 16,8 8 2-16,9 2 1 15,7-2 6-15,10-2 0 16,10-4 4-16,6-4 1 16,4-7 0-16,-3-2 1 0,-5-4-20 15,-5-2-74-15,-5-1-293 16</inkml:trace>
  <inkml:trace contextRef="#ctx0" brushRef="#br0" timeOffset="101181.831">2921 9263 808 0,'0'-1'382'0,"1"1"-182"15,-1 0-67-15,0 0-73 16,0 7-24-16,1 21 0 0,3 33-3 15,-1-31-5-15,0 0-8 16,3-6-64-16,1-6-149 16</inkml:trace>
  <inkml:trace contextRef="#ctx0" brushRef="#br0" timeOffset="101584.984">3454 9312 706 0,'0'0'343'0,"1"3"-78"15,-4 3-45-15,2-6-52 16,-4 9-13-16,-54 45-71 16,25-26-20-16,-3-5-34 0,1-4-10 15,4-13-15-15,4-4-8 16,6-12-15 0,4-8-4-16,6-4-7 0,3-3 2 15,9 2 15-15,6 0 8 16,9 3 17-16,0 0 10 15,7 17-1 1,-1 3-6-16,2 15-8 16,-1 10-2-16,-4 3-3 15,2 4 0-15,-2 2-54 0,-1-1-130 16</inkml:trace>
  <inkml:trace contextRef="#ctx0" brushRef="#br0" timeOffset="101812.8326">3737 9540 999 0,'3'1'429'0,"4"3"-234"15,4 0-61-15,-1 5-59 0,-2 2-5 16,-10 4 2-16,-4 1 3 15,-15 0-9-15,-3-2-15 16,-3 0-118-16,-3-2 101 16</inkml:trace>
  <inkml:trace contextRef="#ctx0" brushRef="#br0" timeOffset="106496.7801">4463 9321 770 0,'-1'-9'431'0,"-4"-7"-94"0,4 9-128 16,3 7-61-16,3 17-87 0,2 13-40 15,3 28-23 1,0 7 11-16,-3 18 8 16,-3-1 3-16,-4-7 2 15,-3 0-2-15,-3-13-3 0,-3-6-1 16,2-17-1 0,9-8-15-16,-1-21-87 0,10-10-86 15</inkml:trace>
  <inkml:trace contextRef="#ctx0" brushRef="#br0" timeOffset="106713.9145">4435 9419 998 0,'11'-7'385'16,"14"-7"-245"-16,17 2-51 0,23-3-27 16,11 2-7-16,18 2-19 15,-4 0-65-15,-10 7-350 16</inkml:trace>
  <inkml:trace contextRef="#ctx0" brushRef="#br0" timeOffset="107009.4041">4482 10051 888 0,'1'1'407'0,"4"2"-114"15,17 3-181-15,11-2-21 16,24-2-2-16,8-2-19 0,3-4-28 16,-8-1-11-1,-12 2-57-15,-6 0-77 16</inkml:trace>
  <inkml:trace contextRef="#ctx0" brushRef="#br0" timeOffset="107221.6055">4492 9893 1194 0,'6'-5'468'0,"6"-5"-328"0,8 1-51 16,25-1-62-16,4 3-12 15,16 5-7-15,4 0-22 16,-9 2-377 0</inkml:trace>
  <inkml:trace contextRef="#ctx0" brushRef="#br0" timeOffset="107639.9742">5006 10046 764 0,'5'-11'410'0,"2"-8"-124"0,5 0-108 15,7 0-28-15,6 9-71 16,5 5-25 0,-1 12-36-16,-3 9-18 0,-15 12-2 15,-10 2 7-15,-15 4 14 16,-11 2 3-16,-9 0-7 15,0-2-2-15,7-7 1 16,6-9 1-16,12-11 1 16,9-4-5-1,5-9-11-15,4 0-5 0,13-1-6 16,2 0 1-16,8 5 5 16,2 1 1-16,-1 4-9 15,-3 2-82-15</inkml:trace>
  <inkml:trace contextRef="#ctx0" brushRef="#br0" timeOffset="107999.1947">5309 10095 963 0,'0'-2'486'0,"0"2"-169"15,4 6-169-15,-4-6-58 16,0 0-56-16,17 19-7 16,40 35-11-16,-32-30-1 15,-6 1-4 1,2-3 1-16,-6-3-30 0,1-5-53 16,-4-4-163-16,-1-5-206 15</inkml:trace>
  <inkml:trace contextRef="#ctx0" brushRef="#br0" timeOffset="108158.1257">5541 10151 823 0,'-5'-1'446'0,"-7"-3"-126"16,-3 6-123-16,-1 0-42 16,-5 6-69-16,-1 6-20 0,-2 8-31 15,-4 4-13 1,-4 5-13-16,0-2-3 0,6-4-52 15,8-5-67-15</inkml:trace>
  <inkml:trace contextRef="#ctx0" brushRef="#br0" timeOffset="108686.7419">5881 9816 1007 0,'0'2'435'16,"-7"-1"-268"-16,13 2-57 0,10 2-73 31,4 0-27-31,20-1 4 0,-1 0-1 0,7-4 1 16,0 0 1-16,-4-1 1 31,-2-3-21-31,-9 0-102 16,-2 0-87-16</inkml:trace>
  <inkml:trace contextRef="#ctx0" brushRef="#br0" timeOffset="108973.5613">5898 10032 712 0,'3'-2'331'0,"12"2"-122"15,3-2-57-15,10 0-33 16,11 2-7-16,4-1-19 15,0 0-6-15,-8 3-31 16,2 2-14-16,-7-2-18 16,-7 1-6-16,-1-2 0 15,-12 1 2-15,-5-1-5 16,-2 0-58-16</inkml:trace>
  <inkml:trace contextRef="#ctx0" brushRef="#br0" timeOffset="115990.7443">6776 9608 881 0,'-1'-9'421'0,"-2"-12"-157"15,2 14-128-15,1 7-42 16,-7 6-66-16,7 25-33 15,3 28-13-15,-3 16 11 16,2 31 11 0,-7-13 4-16,-3-11 2 15,1-13 1-15,4-23-3 0,-1-5 3 16,7-16-20-16,1-11-44 16,5-15-270-1</inkml:trace>
  <inkml:trace contextRef="#ctx0" brushRef="#br0" timeOffset="116164.2755">6681 9528 956 0,'4'-8'391'0,"12"-5"-245"0,14 4-57 0,27 0-62 0,15 2-8 31,20 0-9-31,6 2-4 15,-3 5 3-15,-7 1 12 16,-22 5-217-16</inkml:trace>
  <inkml:trace contextRef="#ctx0" brushRef="#br0" timeOffset="116407.9107">6749 10194 676 0,'22'0'322'16,"12"0"-143"-16,12-1-33 0,6-1-15 15,-4 2-48-15,2-1-23 16,-3 2-32-16,-7 1-4 15</inkml:trace>
  <inkml:trace contextRef="#ctx0" brushRef="#br0" timeOffset="116610.2106">6790 9987 1009 0,'4'-3'382'15,"18"-3"-250"-15,14 1-76 0,18 3-33 16,9 2 6-16,3 1-15 16,2 0-2-16,-1 1-119 0</inkml:trace>
  <inkml:trace contextRef="#ctx0" brushRef="#br0" timeOffset="117039.5949">7312 10244 658 0,'1'-5'326'0,"2"-9"-73"16,6-1-125-16,3 0-50 15,8-1-1 1,1 3-12-16,-2 3-17 0,-2 7-18 16,-7 6-13-16,-5 13-10 15,0 7 3-15,-13 13 0 16,-1 5 2-16,-19 5 0 0,-2 1-1 31,-4-6 1-31,-2-12 2 16,10-13 2-16,3-9 4 15,14-14-5-15,7-4-5 0,11-5-6 16,9-1 1-16,6 2 9 16,3 5 4-16,-3 6 5 15,-1 8-5-15,-2 7-5 16,-5 1-1-16,1 3-1 15,-2-6 0-15,-2-5-39 16,2-1-102-16</inkml:trace>
  <inkml:trace contextRef="#ctx0" brushRef="#br0" timeOffset="117430.2954">7743 10080 980 0,'0'1'467'0,"0"-1"-166"0,0 0-61 16,-1 0-66-16,0-1-38 15,0 1-64-15,-1 0-27 16,1 0-134-16</inkml:trace>
  <inkml:trace contextRef="#ctx0" brushRef="#br0" timeOffset="118167.8488">8355 9972 673 0,'-13'-4'375'0,"-16"-1"-74"16,-10 2-87-16,0 8-105 15,0 8-41-15,9 11-47 16,9 5-15-16,21 0-9 16,10 0 1-16,20-5 4 15,5-2 3-15,8-5 1 16,-7-5 1-16,-7-4 0 15,-5-4-13-15,-12 0-160 0,0-2-168 16</inkml:trace>
  <inkml:trace contextRef="#ctx0" brushRef="#br0" timeOffset="118477.8858">8708 10078 540 0,'0'-4'278'0,"-1"-9"-49"16,-5-1-30-16,-4-1-18 16,-3-3-18-16,-8 1-53 15,-3 3-23-15,-6 7-55 16,-1 3-19-16,1 12-21 16,2 4-13-16,6 6-6 15,6 7-1-15,10 0 2 16,6 1 7-16,17-1 9 15,5-7 7-15,1-6 7 16,20-9 2-16,1-9 8 16,-1-2 5-16,-2-7 13 15,-21-1 5-15,-14-1 6 0,-7-4-5 16,-12 4-67 0,-3 2-122-16</inkml:trace>
  <inkml:trace contextRef="#ctx0" brushRef="#br0" timeOffset="118918.5027">8864 10009 810 0,'-5'-3'423'0,"-5"-3"-108"0,6 4-178 16,4 4-53-16,5 8-55 16,5 2-20-1,14 10-7-15,3 2 4 0,4 3 1 16,-3-1 3 0,-16-3 30-16,-8-1 19 0,-12-4 19 15,-8 2 3-15,-9-8-13 16,1-7-12-16,-1-9-12 15,2-9-27-15,9-3-187 16</inkml:trace>
  <inkml:trace contextRef="#ctx0" brushRef="#br0" timeOffset="120040.5321">9367 10037 444 0,'-9'0'298'16,"-16"0"36"-16,-6-8-135 15,12 15-91 1,3 3-33-16,10 9-54 0,11 14-23 0,3-5-12 16,0-1 4-1,11-1 11-15,7-6 7 0,13-9 5 32,7-9 2-32,9-13 7 0,-1-12 1 15,-8-13 53-15,-6-2 21 16,-14-11 43-1,-11-4 13-15,-22-19-5 16,-15-11-13-16,-19 0-48 16,-11 9-15-16,-7 27-64 15,-4 14-16-15,-4 24-12 16,-5 4-6-16,4 11 7 16,10 8-4-16,20 8-3 15,27 7 1-15,38 7-2 16,19 0 5-16,36 4 6 15,12-2 0-15,17-6-2 16,8-3 49-16</inkml:trace>
  <inkml:trace contextRef="#ctx0" brushRef="#br0" timeOffset="134602.7444">10080 10088 799 0,'2'-2'362'0,"6"1"-155"0,22 2-97 16,11 2-27-16,10 0-33 15,5 0-25-15,-2-1-8 16,-4-1-77-16,-5 4-194 16</inkml:trace>
  <inkml:trace contextRef="#ctx0" brushRef="#br0" timeOffset="134773.9798">10118 10191 819 0,'8'2'338'16,"16"1"-191"-16,5 2-56 15,13-1-31-15,2 1-23 0,7-1-48 16,9 1-122-16</inkml:trace>
  <inkml:trace contextRef="#ctx0" brushRef="#br0" timeOffset="135258.6789">10787 9833 638 0,'2'-8'343'0,"2"-8"-55"16,7 3-85-16,-4 6-76 0,1 2-20 0,0 10-58 16,-3 5-20-16,-4 18-27 15,-1 15-11-15,0 18 0 16,-1 7 5-1,1 1 5-15,-12-9 3 0,18-6-83 16,3-5-50-16,6-15-55 31,13-3-17-31,-17-18 78 0,1-10 49 16,-3-11 56-16,2-9 17 0,8-11 4 31,1 1 0-31,0-1 6 16,-4 5 23-16,-4 11 52 15,-9 2 13-15,-8 9 28 0,-6 3-14 16,-11 4-32-16,-4 3-9 16,-2 2-32-16,3-1-13 15,11 1-17-15,9 0-2 16,17 0 4-16,7 0 2 16,10 0 1-16,2 0-2 15,5-1-10-15,1-1-44 0,5-4-212 16</inkml:trace>
  <inkml:trace contextRef="#ctx0" brushRef="#br0" timeOffset="135602.7275">11229 10248 630 0,'-1'0'293'0,"1"1"-139"15,4 4-39-15,-4-5-57 16,1 0-8-16,25 7 4 0,26 1-6 16,-29-14-5-16,3 1-2 15,-11-6 1-15,-2-1 19 16,-10-1 23 0,-7-2-3-16,-11 7 8 0,-6 0-21 15,-3 8-40-15,0 4-6 16,6 7-24-1,1 8-5-15,4 5 1 0,7 4 1 16,5 3 3-16,5 1 1 16,17 2 3-16,0-6 2 15,17-6 3-15,0-3 1 16,1-11-1-16,0-1 7 0,-9-10-140 16</inkml:trace>
  <inkml:trace contextRef="#ctx0" brushRef="#br0" timeOffset="136233.1253">11937 10259 579 0,'-19'0'287'16,"-22"4"-71"-1,11-2-47-15,27 2-77 16,12-2-15-16,34-2-42 15,27 3-15-15,30 0 10 16,26 0 4-16,40 2 40 16,2-5 14-16,25 3 12 15,-6-2-8-15,-32-1-46 16,-5 4-14-16,-45-3-11 16,-22-1-33-16,-31 1-223 15</inkml:trace>
  <inkml:trace contextRef="#ctx0" brushRef="#br0" timeOffset="136608.0558">12289 9326 975 0,'0'-3'398'0,"1"-1"-282"0,0 7-53 16,-1 1-70-16,4 27-18 15,11 92 7-15,-4-34 7 16,-8 5 9-16,-4 1 3 16,-2-4 5-16,-4-6 2 15,2-21 4 1,-2-15 0-16,2-21 2 0,4-6 16 16,1-13-165-16</inkml:trace>
  <inkml:trace contextRef="#ctx0" brushRef="#br0" timeOffset="137131.2502">12674 9742 684 0,'4'-4'331'0,"6"-5"-119"0,0-1-26 16,-3-2-44-16,-2 2-18 16,-4-2-29-16,-6 1-14 15,-6 1-30 1,-7 4-25-16,-7 6-40 15,-2 2-12-15,-6 11-5 0,4 4 6 16,7 5 15-16,10 7 5 0,15-2 5 16,6 2-1-16,14-5 0 15,3-4 0-15,1-10 0 16,3-5 2-16,-7-10 4 16,-4-5 5-16,-3-5 5 15,-10-4 8 1,-1 2 6-16,-1-1-3 0,-8 6-14 0,0 5-12 15,-3 8-18 1,7 7-2 0,-4 14 5-16,0 8 6 0,2 11 6 0,-4 6 2 15,6-6 2 1,7-2 0-16,-2-9 2 16,-3-10 1-16,0-6 0 15,-2-4-7-15,5-5-256 0</inkml:trace>
  <inkml:trace contextRef="#ctx0" brushRef="#br0" timeOffset="137483.4512">12866 9949 846 0,'11'-6'400'0,"4"-6"-160"15,3 5-98-15,8-1-29 16,0 6-45-16,-3 4-22 0,-4 7-23 16,-10 6-6-16,-13 13-10 15,-7-4-7 1,-15 7-2-16,-4-2 1 0,4-10 3 15,5 2 4 1,18-10-3-16,5-3-1 0,13-3 3 16,8-2 0-16,9-2 4 15,4 1-1-15,2-1-3 16,-9 2-3-16,-7-1-53 16,-3 1-75-16</inkml:trace>
  <inkml:trace contextRef="#ctx0" brushRef="#br0" timeOffset="137803.3506">13200 9562 851 0,'0'-10'415'0,"1"-11"-135"0,-1 2-29 16,0 14-85-16,-1 0-43 0,1 12-80 15,3 12-26 1,-1 15-24-16,1 11-1 16,-2 15 7-16,5 10 0 15,-6 12 2-15,3-1 5 0,3-10 0 16,-4-13 1-16,5-21 3 15,-1-7 1-15,-2-14 8 16,-1-5-61-16,5-5-266 16</inkml:trace>
  <inkml:trace contextRef="#ctx0" brushRef="#br0" timeOffset="138768.8607">12416 10597 642 0,'-2'-1'353'0,"0"-1"-104"0,2 5-135 16,0-3-37-16,1 6-71 16,5 24-10-16,9 45 7 15,-9-21 2-15,-3-6 2 16,0-1 3-16,-2-13 4 15,-1-8 3-15,0-16 71 16,0-8 37-16,0-12 38 16,0-12 14-16,0-15-47 15,1-6-31-15,9-3-44 16,6 5-20-16,10 12-33 16,6 4-9-16,8 12-8 15,-3 5 0-15,2 9 14 16,-6 7-68-16,-4 6-237 0</inkml:trace>
  <inkml:trace contextRef="#ctx0" brushRef="#br0" timeOffset="139210.1833">12574 11023 846 0,'2'-6'410'0,"6"-2"-147"16,5-1-142-16,7 7-44 15,5 8-42-15,-2 2-13 16,0 8-16-16,-7-1-4 16,-7 3 1-1,-4 0 4-15,-12 4-2 0,-7 1 1 0,-8-6 1 16,1 2 2-16,2-9 6 16,5-4 2-1,5-3-1-15,2 1-4 16,4-2-4-1,3-1 2-15,8 4 1 0,3-2 2 16,10 5 0-16,0 0-3 16,4-2-6-16,3-2 2 0,9-4-116 15,5 0-205-15</inkml:trace>
  <inkml:trace contextRef="#ctx0" brushRef="#br0" timeOffset="139810.2645">12919 10633 404 0,'-2'-5'294'16,"0"-6"47"-16,2-3-110 16,7 1-110-16,5 2-35 15,11 5-42-15,5 2-16 16,7 8-6-16,-2 5-4 15,-8 4-13-15,0 3 1 16,-17 1 0-16,-8 2-2 16,-18 1-3-16,-10 4-1 0,-9-3 3 15,0-1 3-15,10-5 3 16,9-5 1-16,11-3-1 16,7 0-3-16,9-2 34 15,7 1 8-15,11-1 11 16,3 3 4-16,4-1-15 15,1 1-2-15,-4-2-8 16,-3-2-3-16,-9-1-62 16,-1-5-65-16</inkml:trace>
  <inkml:trace contextRef="#ctx0" brushRef="#br0" timeOffset="140543.4363">13963 10112 751 0,'-5'-5'363'0,"-12"-6"-121"16,-4 0-29-16,-9 4-76 15,-6 4-35-15,4 10-65 16,-1 4-24-16,6 12-13 0,10 5-1 16,10 4-3-16,8 5 2 15,20-2 1 1,6-3 0-16,16-8 2 0,6-5-1 15,1-11-62 1,0-4-60-16</inkml:trace>
  <inkml:trace contextRef="#ctx0" brushRef="#br0" timeOffset="140842.0983">14221 10191 509 0,'0'-8'291'16,"2"-10"-4"-16,-1 2-45 16,-4 1-39-16,-3 1-19 0,-16 1-65 15,4 6-41 1,-9 2-59-16,0 6-15 16,4 10-18-16,-2 1-3 0,8 11 6 15,6 2 5-15,13 3 5 16,4-3 2-16,14 1 4 15,10-3 1-15,3-10 5 16,-3 1 2-16,-5-14 3 16,-7-8 2-16,-4-7 1 15,1-3-15-15,-6-2-110 16,-5-3-125-16</inkml:trace>
  <inkml:trace contextRef="#ctx0" brushRef="#br0" timeOffset="141131.0952">14341 10090 846 0,'13'3'371'15,"22"4"-190"-15,10 8-45 16,1 8-57-16,-3 0 1 0,-22 5-11 16,-12-3-7-16,-18 1 22 15,-10-4 7-15,-13-7 5 16,-1-6 0-16,-2-14-44 16,7-4-56-16,16-9-207 15,7-2-358-15</inkml:trace>
  <inkml:trace contextRef="#ctx0" brushRef="#br0" timeOffset="141620.6796">14792 10149 647 0,'-5'-6'349'0,"-3"-1"-93"15,-4 1-52-15,0 6-111 16,4 4-41-16,2 12-44 16,2 5-11-16,9 10 2 15,4 0 1-15,7 3 1 0,4 0 4 16,3-11 11-16,2-2 9 15,7-17 40-15,1-6 9 16,6-15 4-16,3-9-1 16,-5-8-17-16,-7-8 4 15,-11-10 13-15,-7-8 3 16,-16-23-16 0,-4-2-18-16,-19 3-37 0,-10 11-17 15,-20 34-26-15,-10 13-2 0,0 24 6 31,4 7 4-31,21 18 10 16,14 8 3-16,29 15-1 16,16 7 1-16,34-2 8 15,17-3 2-15,18-11 5 16,3-12 2-16,-14-10 38 16,-8-8-46-16</inkml:trace>
  <inkml:trace contextRef="#ctx0" brushRef="#br0" timeOffset="146684.9227">10289 11682 596 0,'-5'-10'362'0,"-3"-9"-46"0,-11 3-114 16,-2-2-38-16,-11 7-58 15,-5 4-29-15,-4 10-50 16,1 7-23-16,0 13-36 16,12 6-14-16,13 9-3 15,8 7 7-15,16 4 20 16,13 0 13-16,16-3 16 15,5-9 5-15,10-14-14 16,-6-10-24-16,1-18-76 16,3-9-79-16</inkml:trace>
  <inkml:trace contextRef="#ctx0" brushRef="#br0" timeOffset="146941.6822">10604 11770 589 0,'0'-4'337'0,"-3"-7"-62"0,-3 1-47 16,-12 0-77-1,-4-1-32-15,-5 0-44 0,0-2-21 16,4 8-48 0,-2 2-19-16,0 8-20 15,1 10-4-15,0 8-1 0,6 4 2 16,15 6 2-16,6 0 3 16,20-1 10-16,7-5 8 0,6-8 16 15,7-10 6 1,-4-10 15-16,-7-6 9 0,-13-16 17 15,-11 2-1 1,-12-7-31-16,-5 2-43 0,-2 5-165 16,-4-4-142-16</inkml:trace>
  <inkml:trace contextRef="#ctx0" brushRef="#br0" timeOffset="147108.2609">10639 11719 768 0,'12'0'366'0,"14"3"-124"15,-1 2-64-15,8 7-73 0,-8 2-21 16,-10 1-45-16,-3 6-8 16,-16-1-1-16,1-1-1 15,-8 3 2 1,1-4-4-16,0-5-28 0,1-3-65 16,1-13-301-16</inkml:trace>
  <inkml:trace contextRef="#ctx0" brushRef="#br0" timeOffset="147467.8656">11023 11818 944 0,'-9'2'383'0,"-11"6"-247"16,3 10-55-16,10 14-59 15,5 3-10-15,11 3-9 16,8-6 0-16,14-10 13 16,7-5 7-16,5-15 23 15,3-8 12-15,-3-21 15 16,-3-12 0-16,-7-15 3 16,-3-5-2-16,-16-13-6 15,-10-1-5-15,-17 1-18 0,-12 3-13 16,-9 18-33-16,-1 12-11 15,-17 21-23-15,-3 16-4 16,1 21-7-16,8 8 3 16,31 12 5-16,17 1 7 15,38-1 19-15,15 3 5 16,19-7 21-16,6-4-75 16</inkml:trace>
  <inkml:trace contextRef="#ctx0" brushRef="#br0" timeOffset="150668.9352">17361 15417 550 0,'-2'-2'301'0,"-4"0"-43"15,3 1-29-15,3 1-76 16,0 0-37-16,0 0-59 15,11 5-16-15,63 24 9 16,-18-23 3-16,17-3-7 16,7-5-1-16,2-7-3 15,0-2-11-15,-24 5-8 16,-12 3-3-16,-22 4-8 16,-15 4-4-16,-8 3-4 0,-2 2 1 15,-10 7 2-15,4 2 1 16,-3 3-1-16,0 1-5 15,4 6-3 1,2 1-3-16,4 9-2 16,2 10 0-16,-1 14 2 15,2 11 1-15,-2 6 1 16,4-5 1-16,-3-10 0 16,1-12 1-16,-1-17 22 0,-1-7 22 15,1-16 29-15,-2-7 16 16,-3-6 13-16,4-2-17 15,-1 1-19 1,0 0-17-16,0-1-195 0</inkml:trace>
  <inkml:trace contextRef="#ctx0" brushRef="#br0" timeOffset="158913.0078">11732 11804 602 0,'0'-1'312'0,"1"1"-90"16,9 2-116-16,19 3-97 15,8 1-6-15,19-4 9 0,9-1 0 16,7-1-105-16,-5 0-157 0</inkml:trace>
  <inkml:trace contextRef="#ctx0" brushRef="#br0" timeOffset="159080.4995">11750 11988 510 0,'6'1'303'0,"2"-1"8"16,22 0-188-16,13-3-20 16,11-2-34-16,6-2-16 15,-1 6-9-15,-4 1-91 16</inkml:trace>
  <inkml:trace contextRef="#ctx0" brushRef="#br0" timeOffset="159407.2889">12439 11941 653 0,'2'-1'293'0,"14"0"-111"0,14 1-60 15,24 2-40-15,14-2 16 16,29 0-3-16,13 4-8 16,8-5-15-16,9 5-24 15,3 1-22-15,-4-5-6 16,0-8-5-16,-7-8 1 15,-16-4-8-15,-8-2-54 16,-33 7-189-16</inkml:trace>
  <inkml:trace contextRef="#ctx0" brushRef="#br0" timeOffset="159970.6453">13000 11377 628 0,'-1'-2'319'0,"-1"-5"-93"16,2 6-60-16,0 1-76 16,0 0-35-16,0 0-38 15,0 0-7-15,3 16 2 16,6 41 6-16,-9-19 0 16,-1 3-4-16,0 3-7 15,-1 0-3-15,2-5 0 16,1-3 1-16,1-9 2 15,0-6 1-15,1-11 8 16,-4-9 18-16,3-5 11 16,0-7 2-16,4-9-8 15,8-1-19-15,3-2-18 16,6 3-6-16,3 4-13 16,4 6-7-16,-2 10-5 0,0 3 1 15,1 12 7-15,-6 2 5 16,-9 2 8-16,-3 6 5 15,-18-1 3-15,-4-2 2 16,-8 0 7-16,-11-4 2 16,-4-12-11-16,-3-5-19 15,-2-10-48-15,6-4-37 16,13 4-207-16</inkml:trace>
  <inkml:trace contextRef="#ctx0" brushRef="#br0" timeOffset="160539.0755">12798 12273 582 0,'6'13'232'15,"3"15"-153"-15,2 9 4 0,-2 9-12 16,-4-1-16-16,-1-6-22 15,-3-6-6 1,-1-12 0-16,-2-10 11 16,-4-7 27-16,3-6 9 0,-6-15 15 15,2-5-4 1,1-16-20-16,6-3-10 0,11 1-18 16,8 2 2-1,12 12 12-15,6 1 9 16,9 10-5-16,-1 8-11 0,1 4-25 0,-6 5-9 31,-11 6-114-31,-5 0-177 0</inkml:trace>
  <inkml:trace contextRef="#ctx0" brushRef="#br0" timeOffset="160984.9732">13009 12603 728 0,'0'-7'340'16,"6"-8"-132"-16,6-1-53 15,11 0-54-15,4 4-6 0,4 8-21 16,2 4-7-16,-9 7-24 16,-4 4-14-16,-12 5-11 15,-6 4 1-15,-9 3 2 16,-9 2 0 0,-11 2-4-16,-5-1-7 0,-3-4-9 15,5-3 0-15,13-10-4 16,7-4 1-16,10-8 2 15,1 0 0-15,12-5-1 16,5 1 2-16,6 2 3 16,9 1 2-16,-2 6 5 15,0 4-1-15,-5 4-1 0,-4-1 0 16,-9 1 36 0,-5-1-73-16</inkml:trace>
  <inkml:trace contextRef="#ctx0" brushRef="#br0" timeOffset="163823.0202">15448 9910 659 0,'13'-2'259'0,"8"-2"-162"15,2 14-74-15,5 14-15 16,-4 22 4-16,-4 7 4 16,-3 22 6-16,-10 4 2 15,-11 14 3-15,3 6-3 16,-14-17-4-16,12-5-4 16,6-24-6-16,2-15 0 0,11-14 10 15,-9-12 35 1,-2-17 57-16,-1-4 6 0,-4-4 13 15,0-1-27 1,-7 12-65-16,-3 4-18 0,-8 25-31 16,-4 12-9-16,-13 45 2 15,-1 23 6-15,5 32 4 16,2 20 2-16,17 3 1 16,2 2 4-16,10 3 2 15,6-11 1-15,0-14-1 16,-4-10 1-16,-11-18 2 15,-8-2 0-15,-14-14 3 16,-5-8 0-16,-6-16 5 16,0-11 2-16,9-18 6 15,6-10-71-15</inkml:trace>
  <inkml:trace contextRef="#ctx0" brushRef="#br0" timeOffset="164279.9072">15847 10633 779 0,'3'0'310'15,"14"2"-194"-15,10 4-22 16,18-6-17-16,11 3-12 0,5-1-28 16,-2-4-9-1,-10 2-13-15,-8 2-32 0,-13 0-155 16,-5 1-205-1</inkml:trace>
  <inkml:trace contextRef="#ctx0" brushRef="#br0" timeOffset="164487.8268">15901 10748 454 0,'9'0'205'0,"8"0"-83"0,12 1-65 15,3-1-16-15,4 1-15 16,1 1-10-16,-2-2-56 16,-5-2-156-16</inkml:trace>
  <inkml:trace contextRef="#ctx0" brushRef="#br0" timeOffset="164692.2617">16168 10598 487 0,'-2'-8'302'16,"-5"-9"-31"-16,8 11-125 15,7 4-26-15,12 4-74 16,9 10-26 0,6 6-17-16,1 4 3 0,-3 7 14 15,-6-4 7-15,-19 2 23 16,-8-3 37-16,-18-3 46 15,-10 1 19-15,-10-4-2 0,0 2-35 16,0-2-58 0,4 1-23-16,11-2-11 15</inkml:trace>
  <inkml:trace contextRef="#ctx0" brushRef="#br0" timeOffset="165938.7136">1564 12795 573 0,'2'2'261'16,"8"2"-64"0,11 3-96-16,25 3-25 0,12-1 6 0,20-1-24 15,8-1-13 1,-5-3-8-16,-9-1-5 15,-17-7-7-15,-8 1-3 16,-14-4-42 0,-2 5-61-16,-14 2-234 0</inkml:trace>
  <inkml:trace contextRef="#ctx0" brushRef="#br0" timeOffset="166322.9518">1637 12992 550 0,'-7'-1'281'15,"-4"-8"-42"-15,5 6-51 16,12 3-73-16,5 0-24 16,19 2-48-16,7 1-18 0,21-2 10 15,11 1 1-15,4 2-18 16,-3-7-3-16,-4-1-4 15,-10-8-9-15,-6-5-136 16,-6 1-62-16,-19-5-90 16,-8 1-9-16,-17-2 142 15,-10 0 102-15,-8-1 122 16,3-1 31-16,4 10 6 16,10 4-43-16,10 10-33 15,5 9-11-15,14 11-7 16,2 6 7-16,3 12 57 15,-3 2 26-15,-18-2 48 16,-10-7 7-16,-19-6-43 16,-10-3-20-16,-11-10-24 15,0-1 201-15</inkml:trace>
  <inkml:trace contextRef="#ctx0" brushRef="#br0" timeOffset="166817.6544">2828 12793 833 0,'-1'-3'418'0,"-1"1"-151"0,1 9-136 15,1-6-109-15,1 30-14 0,6 82 10 16,-3-35 2-1,-1 5 2-15,0-4-2 0,-1-17-4 0,4-6-2 32,1-16-93-32,0-9-104 15</inkml:trace>
  <inkml:trace contextRef="#ctx0" brushRef="#br0" timeOffset="167000.0779">2741 12806 795 0,'8'-7'369'32,"6"-2"-99"-32,22-1-201 0,15 0-22 15,17 1-8-15,13 0-8 16,9 2-19 0,1-1 2-16,3 3-170 15,-11 1-253-15</inkml:trace>
  <inkml:trace contextRef="#ctx0" brushRef="#br0" timeOffset="167244.134">2818 13396 812 0,'0'3'344'0,"10"-3"-154"16,12 2-56-16,20 0-49 16,8-1-4-16,6 4-46 15,-1-2-11-15,-2 1-8 16,-4-2-3-16,-6-2-105 16,-7-2-336-16</inkml:trace>
  <inkml:trace contextRef="#ctx0" brushRef="#br0" timeOffset="167434.3395">2843 13146 949 0,'8'-2'366'16,"6"-3"-207"-16,24 2-143 0,8-1-6 15,22 0 9-15,6 0-3 16,9 4-5-16,2 1-58 16</inkml:trace>
  <inkml:trace contextRef="#ctx0" brushRef="#br0" timeOffset="167809.6689">3321 13298 1083 0,'4'-8'404'15,"10"-8"-301"1,8 1-22-16,17 4-27 0,5 6-6 15,0 11-21-15,-5 5-10 16,-17 11 4 0,-9 5 13-16,-17 6 15 15,-7 4 2-15,-18-2-8 16,-1 2-13-16,-7-12-13 16,3-4-3-16,13-8-3 15,3-9-6-15,16-1-32 16,5 0-6-16,12-4-6 0,7 3 3 15,8 1 27-15,-2 0 5 16,0 6 4-16,-3-5 4 16,-2 7-268-1</inkml:trace>
  <inkml:trace contextRef="#ctx0" brushRef="#br0" timeOffset="168059.4706">3671 13495 969 0,'5'4'372'0,"14"6"-241"0,12 9-62 15,12 4 4-15,4 0-6 0,-4 2-15 16,-8-4-5-16,-12-4-14 15,-5-1-6-15,-6-6-30 16,-2-3-102 0</inkml:trace>
  <inkml:trace contextRef="#ctx0" brushRef="#br0" timeOffset="168217.4163">3980 13494 872 0,'-5'-1'465'16,"-5"1"-122"-16,-4 5-89 15,-8 10-120-15,2 3-42 0,-12 9-45 16,0-2-20 0,-5 3-16-16,3 1-2 15,5-5 17-15,5-2-64 16,12-13-173-16</inkml:trace>
  <inkml:trace contextRef="#ctx0" brushRef="#br0" timeOffset="168613.5126">4281 13214 643 0,'5'-1'313'16,"11"0"-76"-16,7 0-91 0,16-2-57 15,9 3-8-15,2 2-26 16,1-1-10 0,-4 0-12-16,-6 1-3 15,-5-3-10-15,-10 1-1 0,-15 0-35 16,-7 0-36-16,-4 3-94 16,-4 2-53-1</inkml:trace>
  <inkml:trace contextRef="#ctx0" brushRef="#br0" timeOffset="168856.8966">4367 13347 373 0,'0'2'264'15,"0"2"19"1,5 0-69-16,-5-4-55 0,3 1-16 15,25 9-26-15,37 10-4 16,-25-14-28-16,5-1-12 16,1-3-13-1,-7-1-7-15,-6-3-20 0,-7-1-6 16,-7-2-1-16,-4-5-62 16</inkml:trace>
  <inkml:trace contextRef="#ctx0" brushRef="#br0" timeOffset="172092.539">5199 12863 811 0,'-2'-9'392'15,"-2"-9"-153"-15,4 18-147 16,0 12-41-16,3 35-55 15,5 13-20-15,3 24 22 16,1 6 2-16,-1-4 9 16,-4 2 2-16,1-10 4 15,-1-10 14-15,1-24-131 16,1-12-91-16</inkml:trace>
  <inkml:trace contextRef="#ctx0" brushRef="#br0" timeOffset="172281.631">5437 13240 451 0,'1'-3'335'0,"2"1"6"16,-10 4-142-16,6-2-46 15,-7 4-75-15,-24 4-17 0,-29 45-31 16,34-30-12-16,13-1-26 16,13-4-5-16,25 1 1 15,9-2 5-15,12 0 12 16,5-2-39-1,-10-4-231-15</inkml:trace>
  <inkml:trace contextRef="#ctx0" brushRef="#br0" timeOffset="172585.9263">5602 13470 484 0,'2'5'290'0,"3"3"-25"16,12 6-129-16,6-4-17 15,11-4-48-15,3 1-17 16,-5-10-11-16,-1-4 2 16,-9-3 19-16,-8-10 8 15,-7-1 9-15,-10-5 2 16,-13 4-14-16,-9 5-13 16,-12 11-28-1,-1 7-11-15,-1 20-17 16,7 7-4-16,7 11-3 15,9-1 0-15,12-3 6 16,7-2 2-16,14-9 8 0,8 2 2 16,11-10 4-16,5-2 1 15,6-10 9-15,-1-4-47 16</inkml:trace>
  <inkml:trace contextRef="#ctx0" brushRef="#br0" timeOffset="173344.736">6298 13524 693 0,'2'0'293'15,"3"3"-64"1,29 2-224-16,20 0-9 15,57-2 64-15,25-3 16 16,61 0 14-16,20 2 6 0,14 0-29 16,0 1-16-16,-40-5-12 15,-19-1-9-15,-54-2-8 16,-31 4-49-16</inkml:trace>
  <inkml:trace contextRef="#ctx0" brushRef="#br0" timeOffset="173724.1368">6678 12509 712 0,'0'2'357'0,"-4"-3"-135"15,2 10-110-15,-1 9-38 0,-6 9-51 16,12 23-9-1,7 24-12-15,4 16-2 0,11 19 1 16,-5-16 1-16,-2-16 7 16,-1-12 3-1,-8-25 5-15,-3-4 5 16,-8-14-120-16,-2-6-106 0</inkml:trace>
  <inkml:trace contextRef="#ctx0" brushRef="#br0" timeOffset="174262.2706">7247 12971 494 0,'1'-10'298'16,"3"-14"-22"-16,-3-5-54 16,-4-6-68-16,-5 0-26 15,-10 7-31-15,-3 2-21 16,-6 16-39-16,-5 6-14 15,-5 16-27-15,1 10-12 0,4 15-4 16,5 6 2-16,13 6 7 16,7-1 5-16,11-11 3 15,6-8 2 1,10-13 6-16,5-8 8 16,5-8 13-16,2-3 8 0,2-13 3 15,-4-2-1-15,-4-7-5 16,-5-3-3-16,-7 5-9 15,-3-1-4-15,-6 13 10 16,-3 4-14-16,-4 10-10 16,-3 10-3-16,1 9-21 15,0 4 9-15,6 11 10 16,0 2-1-16,7-2 4 16,1 1 3-16,3-7-2 0,0-2 2 15,-3-5-26 1,3-4-61-16</inkml:trace>
  <inkml:trace contextRef="#ctx0" brushRef="#br0" timeOffset="174576.1874">7393 13195 645 0,'-3'-10'357'15,"8"-5"-55"-15,3 4-142 0,12 2-77 16,6 4-27-16,4 5-25 16,0 1-17-16,-4 8-9 15,-6 3-2 1,-14 1 28-16,-8 2 14 0,-18 0 12 16,-7 2 7-16,2-2-19 15,1-1-11-15,11-3-17 16,9 0-9-16,9 0-8 15,10-1-3-15,12 2 4 0,0-2 4 16,7-5 1 0,-5 0-26-16,2-7-112 15,2-3-182-15</inkml:trace>
  <inkml:trace contextRef="#ctx0" brushRef="#br0" timeOffset="174875.4054">7740 12799 905 0,'0'-9'437'0,"0"-11"-154"16,2 1-35-16,-2 4-76 15,2 2-32-15,-1 10-83 16,-2 3-28-16,1 9-36 15,0 10-19-15,0 25 5 16,0 14 4-16,1 21 10 16,3 6 0-1,3-2 7-15,0-7 1 0,-2-16 4 16,5-5 2-16,-1-14 2 16,-1-12 2-16,0-7 3 15,-3-9-25-15</inkml:trace>
  <inkml:trace contextRef="#ctx0" brushRef="#br0" timeOffset="178807.6767">6494 13823 791 0,'-5'-12'385'16,"-3"-8"-103"-1,-3 5-89-15,-7 11-72 0,-2 6-31 16,-7 23-66-16,-9 7-23 16,2 23-20-16,8 11-1 15,9 5 3 1,15 6 10-16,20-8 9 0,4-5 0 15,14-12-2-15,6-10-18 0,10-17-103 16,7-9-67 0,-3-16-161-16</inkml:trace>
  <inkml:trace contextRef="#ctx0" brushRef="#br0" timeOffset="179225.0266">6731 13904 1007 0,'-3'-2'426'16,"-5"6"-263"-1,4 7-73-15,0 15-87 16,2 8-16-16,4 10-6 0,3 1 9 15,3 4 10-15,-3-6 4 16,0-8 9-16,-1-5 5 16,-2-15 7-1,2-5 14-15,-4-12 15 16,1-6-2-16,1-12-10 16,4-3-20-16,5 1-30 0,8 4-8 15,4 10-12-15,1 4-3 16,5 8 6-16,-4 3 3 15,-6 4 13-15,-3 1 4 16,-12 2 5-16,-5 2 4 16,-7-1 12-16,-14 1 6 15,-13-3 6-15,-6-1-3 0,-1-4-49 16,6-2-88 0,17-1-359-16</inkml:trace>
  <inkml:trace contextRef="#ctx0" brushRef="#br0" timeOffset="179582.3118">6972 13813 669 0,'10'-5'355'0,"6"-7"-90"15,12 3-126-15,3 6-23 16,1 3-53-16,-2 8-16 16,-10 8-25-16,-12 1-3 15,-16 13-2-15,-15-2-3 16,-6 10 0-16,3-4-3 15,8-5-8-15,14-6-3 0,14-11-3 16,10 1 1-16,1-5 6 16,13-3 3-16,-1 1-56 15,-3-2-62 1</inkml:trace>
  <inkml:trace contextRef="#ctx0" brushRef="#br0" timeOffset="179798.1551">7394 14047 917 0,'-3'-3'488'16,"1"3"-108"-16,-1 4-236 0,1-4-55 16,2 0-60-1,0 20-14-15,5 43-10 0,-5-26-2 16,-2 3 2-16,2-3-19 15,0-11-117-15,12 1-72 16</inkml:trace>
  <inkml:trace contextRef="#ctx0" brushRef="#br0" timeOffset="179955.4923">7236 14202 762 0,'17'-1'421'15,"10"-1"-32"1,-14 1-253-16,1 1-31 0,55-5-44 16,6 3-22-16,4-1-9 15,-27 2-64-15</inkml:trace>
  <inkml:trace contextRef="#ctx0" brushRef="#br0" timeOffset="180465.0213">7714 14092 986 0,'-7'-3'417'16,"-5"3"-244"-16,1 9-75 16,5 11-75-16,6 7-13 0,14 8-6 15,5-1 7 1,11-2 10-16,1-9 3 0,7-11 9 15,-8-11 7-15,-8-12 11 16,-3-4 3-16,-12-9-3 16,1 3-6-16,-3 2-16 15,-5-1-9-15,-6 12-35 16,6 4-23-16,2 15-17 16,5 11 0-16,3 16 21 15,-2 10 16-15,-7 12 8 16,-3 4 1-16,-8-3 13 15,-4-5 17-15,-13-11 20 0,-5-10 11 16,-12-13 5 0,-6-8-3-16,3-15-28 15,2-13-41-15,9-12-126 16,10-6-79-16</inkml:trace>
  <inkml:trace contextRef="#ctx0" brushRef="#br0" timeOffset="180765.5067">7838 13791 559 0,'10'-6'348'0,"5"-5"-5"16,2 6-190-16,4 1-38 0,-8 8-64 15,-1-1-17-15,-12 11-6 16,-7 2 5-16,-1 6 9 16,-6 6-8-16,5-1-15 15,5 2-8-15,7-7-5 16,7 0 2-16,15-8 1 16,10 0 1-16,7-3 0 15,1-3-16-15,0 3-138 16,-8-8-150-16</inkml:trace>
  <inkml:trace contextRef="#ctx0" brushRef="#br0" timeOffset="180995.5408">8160 13742 646 0,'6'-3'364'15,"8"-1"-77"-15,0 4-55 16,9 12-103-16,1 11-34 0,-1 16-32 15,4 11-4-15,-7 13-12 16,-3 0-13-16,-9-3-20 16,-14-2-3-16,-14-8 6 15,-9-3 6-15,-9-9 7 16,3-6-1-16,0-11-23 16,7-7-101-16</inkml:trace>
  <inkml:trace contextRef="#ctx0" brushRef="#br0" timeOffset="192514.6999">8536 13543 933 0,'-1'0'473'0,"-2"1"-128"15,1-1-50-15,2 0-97 16,0 0-39-16,0 0-63 16,0 0-7-16,2 0-20 15,4 2-12-15,1-1-35 16,0-1-40-16</inkml:trace>
  <inkml:trace contextRef="#ctx0" brushRef="#br0" timeOffset="193125.5158">9004 13495 736 0,'-15'0'390'0,"-14"3"-124"0,16-3-116 15,13 0-33-15,30 2-70 16,33-2-24-16,49 0-3 16,27-1-4-16,40-3 8 15,-1 3 6-15,0 1 4 16,-12 4 1-16,-42 3-11 16,-22-3-1-16,-44 0-144 15,-17 0-350-15</inkml:trace>
  <inkml:trace contextRef="#ctx0" brushRef="#br0" timeOffset="193665.2239">9499 12625 670 0,'-1'-2'320'0,"-5"2"-147"16,0 6-70-16,-1 19-67 16,-3 9-20-16,2 24 5 15,2 10-2-15,1 14-5 0,3-6 1 16,3-14-3-16,0-9 2 16,3-22 2-16,0-6 3 15,0-13 18-15,1-8 34 16,0-11 28-16,3-5 4 15,2-12-14-15,3 0-37 0,8-1-49 16,7 2-4-16,9 6-11 31,5 10 0-31,2 12 12 16,-5 5 2-16,-7 12 1 16,-11-2 0-16,-15 3 4 15,-6 0 2-15,-17 2 6 0,-10-1 2 16,-10-7 6-1,-3-5 4-15,3-10-66 0,6-4-121 16</inkml:trace>
  <inkml:trace contextRef="#ctx0" brushRef="#br0" timeOffset="196839.4721">8890 13950 1165 0,'-6'-18'321'16,"4"17"-212"-16,-3-9-43 16,13 50-49-16,5 13-20 0,7 22 3 15,2 8 1-15,1 7 6 16,-1 5 0-16,-4-15 4 16,-1-13 1-16,-2-29 5 15,-2-18 3-15,0-26 77 16,-1-12 21-16,-4-37 25 15,2-9 9-15,-6-35-68 16,-4-12-22-16,-3-17-30 16,-2-4-21-16,3 25-39 15,2 22-40-15,0 48-115 16,-1 21-126-16</inkml:trace>
  <inkml:trace contextRef="#ctx0" brushRef="#br0" timeOffset="197486.9296">9137 13733 302 0,'-5'-2'188'0,"-4"-2"6"16,1 1-33-16,3 2-46 0,3 1-28 16,7 2-39-1,-5-2-5-15,17 0 5 0,57 0 7 16,2-2 3 0,16-2-7-16,37 0-14 15,18 0-9-15,23-1-14 16,10 2-4-16,-1 2-4 15,-8 1 1-15,-23 3 1 16,-25 1 0-16,-40 0 4 0,-19-2 0 16,-24 0-1-16,-3 0-1 0,-10-1-2 15,-7 0 5 1,-10-1 8 0,-9-3 2-16,-4 0-1 0,-2-3-7 15,-7 1-15-15,1 3-3 0,-3 0-4 16,3-1-1-16,6 4 2 0,1-1 0 15,2 2 1 1,2-2-4-16,0 0-10 0,-1 0 2 16,0 0 2-1,1 23 4 1,4 46 11-16,2-21 0 0,-4 4 4 0,-1 1-39 16</inkml:trace>
  <inkml:trace contextRef="#ctx0" brushRef="#br0" timeOffset="198235.3703">10227 13525 259 0,'-2'-2'162'0,"-2"-1"25"0,1-4-48 16,3 4-43-16,0-1-12 16,5 0-32-16,-5 3-8 15,0 1 15 1,0 0 8-16,0 0 4 16,0 0-2-16,0 0-21 0,0 0-10 15,0 0-15 1,0 0-5-16,0 0 6 0,0 0 5 15,0 0 8-15,0 0 0 16,0 0-7-16,0 0-5 0,0 0-1 16,0 0 5-16,18 9 2 15,40 9-1 1,-6-17-8-16,9 0-7 16,22-1-7-16,6 7 0 0,-11-1 3 15,-2 0 1-15,-14 0 29 16,-7-6 18-16,-9 0 25 15,-9-3 13-15,-19 1-15 16,-5-2-17-16,-9 5-26 16,-1 1-14-16,-3 1-16 0,0-3-4 15,0 0-5-15,0 0-1 16,0 0-63 0,0 0-94-16</inkml:trace>
  <inkml:trace contextRef="#ctx0" brushRef="#br0" timeOffset="199301.9996">9332 14071 754 0,'-3'-3'370'0,"0"-3"-137"0,2 3-65 16,-5 8-91-16,6 4-38 15,-2 13-41-15,2 3 1 0,8 16 1 16,-7 0 1-16,3 8 3 16,-2 0 0-1,-2-11 2-15,0-2 3 16,-4-14 3-16,2-8 2 0,-2-9 14 15,1-5 6-15,4-10-3 16,-1-7-3-16,7-11-24 16,8 2-10-16,6-3-11 15,12 6-1 1,4 12 2-16,0 6 3 0,-1 17 2 16,-11 8 1-16,-12 13 6 15,-6 5 2-15,-19 5 2 16,-6 1 0-16,-15-11 3 0,-5-5 3 15,4-14-32 1,-2-12-41-16,15-10-150 0,3-12-131 16</inkml:trace>
  <inkml:trace contextRef="#ctx0" brushRef="#br0" timeOffset="199692.3668">9521 14002 595 0,'3'-7'311'0,"5"-5"-97"0,8 1-61 16,7 3-21-16,11 8-47 0,0 3-26 15,-2 11-19 1,-7 0-1-16,-18 4-6 16,-11 3-3-16,-17 1-6 15,-5 3-6-15,4-4-9 16,6-2-3-16,17-4-6 15,13-4 0-15,14-3-1 16,6-3 0-16,2 0-3 16,-2 1-51-16,-8 6-251 15</inkml:trace>
  <inkml:trace contextRef="#ctx0" brushRef="#br0" timeOffset="199890.2776">9894 14150 1024 0,'-2'0'459'0,"-2"3"-250"0,3 4-58 15,0-7-95-15,1 9-25 16,0 58-10-16,4-26-5 16,0 9-4-16,0-3-1 15,-1-7 3-15,-2-5-54 0,6-14-211 16</inkml:trace>
  <inkml:trace contextRef="#ctx0" brushRef="#br0" timeOffset="200036.1385">9767 14335 765 0,'12'1'346'15,"10"0"-169"-15,15 1-105 16,11 1-20-16,8-2-38 15,-2 0 0-15,-4-2-175 16</inkml:trace>
  <inkml:trace contextRef="#ctx0" brushRef="#br0" timeOffset="200421.2643">10186 14223 727 0,'-2'-1'327'0,"-3"-2"-141"15,3 10-121-15,3 7-18 16,0-7-23-16,0 1-4 0,11 34-6 16,2 0 1-16,5 0 7 15,2-19 8 1,-5-18 28-16,1-7 16 16,-2-15 26-16,-4-5 5 0,0-5-8 15,2-2 0-15,-6-1-17 16,1 3-11-1,-6 11-24-15,0 5-29 0,1 16-26 16,-1 10-8 0,4 21-2-16,-4 16 10 0,2 18 4 15,1 6 2-15,-2-2-1 16,-2-5-1-16,-8-16 4 16,-10-10 2-16,-6-15 10 15,-6-12 6-15,-8-21 10 16,2-10 4-16,-4-16-37 15,6-7-39-15,15-8-138 16,6-1-121-16</inkml:trace>
  <inkml:trace contextRef="#ctx0" brushRef="#br0" timeOffset="200735.2361">10393 13991 662 0,'5'-7'341'0,"4"-8"-94"16,10 4-73-16,3-2-25 15,5 7-46-15,3 7-24 0,-8 11-29 16,-6 4 2-16,-17 4 2 15,-14 2-4-15,-10 0-17 16,1 3-5-16,7-7-10 16,9-3-2-16,20-5 4 15,9-7 2-15,17 0-2 16,6-1 1-16,-3 0-1 16,-4-1-14-16</inkml:trace>
  <inkml:trace contextRef="#ctx0" brushRef="#br0" timeOffset="201290.5371">11287 13562 557 0,'1'0'293'16,"11"1"-40"-16,4-1-50 16,16 3-49-16,10-2-25 15,13-2-65-15,5-2-18 16,-3 0-29-16,-1 0-3 15,-19 0-77-15,-7 2-97 0</inkml:trace>
  <inkml:trace contextRef="#ctx0" brushRef="#br0" timeOffset="201479.6729">11286 13675 490 0,'9'1'350'0,"14"1"72"16,14 2-113-16,19 2-74 16,8 0-37-16,6 1-70 15,-9-4-37-15,-16-3-42 0,-9 0 0 16,-13-1 406-16</inkml:trace>
  <inkml:trace contextRef="#ctx0" brushRef="#br0" timeOffset="203421.0674">12172 13222 752 0,'0'-4'373'0,"-2"-4"-116"16,0 3-76-16,2 10-103 15,-1 11-34-15,4 30-51 16,3 17-1-16,6 27 8 16,0 1 2-16,0-5 3 15,3-13 1-15,-7-15 3 16,4-6-55-16,-5-21-88 16,-2-8-29-16,-2-22-45 15,-4-10 38-15,3-13 70 16,-2-8 19-16,3-3-17 0,8 0 8 15,3 6 15-15,7 5 7 16,-3 6 111-16,-5 6 49 16,-8 6 94-16,-5 3 26 15,-7 2-3-15,-5 1-16 16,-9 2-51-16,-1 1-17 16,1 0-41-16,-1 0-24 15,11 3-32-15,3 1-5 16,7-2 0-16,11 5-2 0,20 2-3 15,-1-7-3-15,23 9 5 16,-3-4-43-16,-10-6-249 16</inkml:trace>
  <inkml:trace contextRef="#ctx0" brushRef="#br0" timeOffset="203796.7719">12545 13813 575 0,'-1'0'248'0,"1"4"-118"0,5 1-47 16,10 2-35-16,7-2-3 15,4-2-12-15,2-3-5 16,-2-5 0-16,-3-3 2 15,-4-5 30-15,-7 0 27 16,-5-1 40-16,-8-2 19 16,-10 3-13-16,-3 0-22 15,-11 6-46-15,-1 6-24 0,-2 8-31 16,4 7-10-16,4 10-4 16,6 5-4-16,11 10 6 15,6 0 1-15,20 0 3 16,6-3 2-16,9-10 3 15,4-4 4-15,2-14-6 16,3 3-67-16</inkml:trace>
  <inkml:trace contextRef="#ctx0" brushRef="#br0" timeOffset="204562.7632">13217 13762 582 0,'-8'3'237'0,"-10"2"-125"0,24 3-65 15,22-3-8-15,42 0 11 16,34 0 20-16,59-6 43 16,30-2 23-16,48 0 20 15,19 1-17-15,20 4-61 16,-8 4-25-16,-39-3-27 15,-32 3-2-15,-69-5-4 16,-33 0 1-16,-51-1-13 16,-21 0-68-16</inkml:trace>
  <inkml:trace contextRef="#ctx0" brushRef="#br0" timeOffset="205626.6173">13721 13087 891 0,'-4'-11'400'0,"3"-6"-167"0,-1 4-47 16,5 13-85-16,-2 0-34 16,-2 16-68-16,1 5-16 15,-8 9 0-15,6 12 4 16,-1 7 10-16,2 0 2 15,-3 2 4-15,0-2 2 16,0-14 2-16,-1-4 0 16,5-16 3-16,0-7 8 15,5-13 7-15,0-8 0 16,6-14-5-16,4-4-11 0,11-1-14 16,8 2-7-16,7 15-7 15,3 8-3-15,-1 18 4 16,-6 10 2-16,-14 13 10 15,-10 3 4-15,-21 0 4 16,-12 1 4-16,-20-7 5 16,-2-3 1-16,-4-11 5 15,2-8-4-15,14-12-50 16,1-4-23-16,15-5-61 16,5-3-31-16,3 6-6 15,10-1-9-15,-3 0-82 16</inkml:trace>
  <inkml:trace contextRef="#ctx0" brushRef="#br0" timeOffset="206414.742">14297 12871 657 0,'-3'-10'347'15,"1"-8"-73"-15,-2 4-55 16,4 10-75-16,0 0-42 0,-1 8-68 16,1-4-24-16,0 25-18 15,7 60 5-15,2-2 8 16,2 5 4 0,1 9 1-16,-2-2 1 0,-3-9 2 15,-2-9 1 1,-5-23 2-16,0-12 1 0,-5-21-2 15,1-8-54-15,-5-9-213 16</inkml:trace>
  <inkml:trace contextRef="#ctx0" brushRef="#br0" timeOffset="207008.1763">14691 13196 459 0,'4'-4'290'0,"5"-5"-49"16,-4 1-51-16,-2 0-15 15,-2-2-37-15,-4-2-8 0,-10-4-12 16,-3-1-22-16,-7-1-43 16,-4 2-29-16,3 9-49 15,2 5-17-15,2 10-6 16,5 6 5-16,8 9 18 15,7 5 9-15,9 2 8 16,8-1 3-16,5-1 5 16,2-6 2-16,3-8 2 15,-2-3 1-15,-2-11 3 16,-2-2 0-16,-5-12 6 16,-2-1 0-16,-5-4 2 15,-2-1 2-15,-7 2 3 16,-2 0 1-16,-4 8-7 0,3 7-9 15,0 6-12-15,3 7-5 0,0 10-1 16,0 2 4 0,1 12 7-16,2 6 1 15,-2 7 3-15,1 6 2 16,2-5 0-16,-2-3 0 0,6-11 0 16,-2-12 1-1,3-10-50-15,-3-9-94 16</inkml:trace>
  <inkml:trace contextRef="#ctx0" brushRef="#br0" timeOffset="207365.8075">14947 13400 574 0,'8'-9'321'16,"10"-5"-75"-16,-1 3-62 0,3 4-23 15,-3 7-47-15,-3 4-18 0,-5 4-25 31,-7 3-9-31,-4 4-12 16,-6 3-12-16,-5 1-16 0,-1 0-5 16,2-1-7-1,-1 1-5-15,9-3-5 0,4-7 0 16,13-3 0-16,3-3 1 16,11 2 2-16,-5 1-1 15,2 2-12-15,1 1-64 0</inkml:trace>
  <inkml:trace contextRef="#ctx0" brushRef="#br0" timeOffset="207796.1679">15260 13109 393 0,'-1'-11'278'0,"1"-17"47"16,0 5-59-16,1 6-73 16,-1 2-15-16,1 9-53 15,-1 3-23-15,-2 1-43 0,2 2-27 16,0 0-31-16,1 6-4 15,4 24-2-15,13 38 1 16,-7-11 0-16,0 8 3 16,-1 16 1-1,0 3 2-15,-6-11 3 0,-4-6 0 16,0-22 1-16,0-10 1 16,0-9-1-16,0-8 1 15,2-6 3 1,-1-5 2-16,0-7 9 15,2-2 3-15,-3 1-2 0,0 0-1 0,0 0-38 16,0 0-87-16</inkml:trace>
  <inkml:trace contextRef="#ctx0" brushRef="#br0" timeOffset="208694.1868">13528 14073 648 0,'-1'-6'320'0,"-7"-2"-77"16,-6 2-74-16,-11 12-76 16,-9 10-12-16,-11 24-46 15,1 17-23-15,13 35-15 16,8 13-1-16,23 4 1 15,13-6 1-15,18-20 6 16,8-11 4-16,13-16 5 16,5-4-33-16,-1-15-208 15</inkml:trace>
  <inkml:trace contextRef="#ctx0" brushRef="#br0" timeOffset="209247.8359">13723 14287 440 0,'-2'-5'282'0,"2"-3"10"0,-4 4-102 15,1 12-79-15,0 10-35 16,-4 18-47-16,3 13 5 16,-2 11-4-1,3 2-4-15,1-11-5 16,2-7-1-16,2-19-2 16,0-8 4-16,0-14 18 15,1-9 5-15,6-10-4 0,2-6-7 16,12-5-28-1,4 4-8-15,7 4-13 16,2 7-5-16,-2 14 4 0,-2 4 2 16,-10 17 15-16,-8 0 13 15,-19 5 13-15,-12 1 2 16,-18-2-1-16,-7 1-5 0,2-12-64 16,5-2-65-16,15-14-187 15</inkml:trace>
  <inkml:trace contextRef="#ctx0" brushRef="#br0" timeOffset="209601.5593">13922 14172 747 0,'10'-3'322'16,"5"-5"-150"-16,9 4-84 16,6 4-6-16,0 1-23 15,-3 7-16-15,-9 4-12 16,-10 2 15-16,-14 5 16 15,-4 3-1-15,-11 1-13 16,2 2-21-16,14-5-22 16,5-4 1-16,23-5-1 0,7-4 1 15,10-3 1 1,2 2 13-16,-6-1-122 0,-4-1-151 16</inkml:trace>
  <inkml:trace contextRef="#ctx0" brushRef="#br0" timeOffset="209874.5266">14275 14458 520 0,'0'-3'282'0,"1"0"-73"16,-2 3-34-16,0 0-35 0,0 4-19 16,0 26-18-16,-2 34-8 15,2-23-40-15,1 0-17 16,3 0-19-16,1-5-4 16,1-12-45-1,2-6-56-15</inkml:trace>
  <inkml:trace contextRef="#ctx0" brushRef="#br0" timeOffset="210357.4379">14161 14600 788 0,'13'0'337'0,"14"2"-205"0,10-2-28 0,7 0-61 15,3 0-16-15,2-1-9 16,-7-1 1-16,-7-4-99 15,-6-1-50-15,-8-4-48 16,-3-2-1 0,-6-1 128-16,-2-1 89 0,-7 5 112 15,2 2 35-15,-4 4 28 16,0 4-37-16,-1 5-70 16,-1-5-37-16,0 0-62 15,0 9-7-15,3 12-2 16,13 32 1-16,-2-35 3 0,1-3 4 15,-1-9 12-15,1-4 2 16,1-9 9-16,-4-5 0 16,-2-7-3-1,1-5 1-15,0-1-2 0,-2 4 8 16,-7 6 1 0,1 10-7-16,-2 15-14 15,0 5-9-15,2 17-11 16,-1 8 3-16,2 14 2 15,-1 9 1-15,-7 7-1 0,-3 3 2 16,-12-11 6 0,-6-6 3-16,-7-20 7 0,-6-15 4 0,-1-17-10 15,4-11-27-15,11-16-85 16,8-5-59 0,16-13-263-16</inkml:trace>
  <inkml:trace contextRef="#ctx0" brushRef="#br0" timeOffset="210669.4759">14660 14225 832 0,'6'-6'400'16,"4"-4"-168"-16,10 1-102 16,6 5-23-16,2 4-56 15,-3 5-16-15,-10 3 8 16,-12 2 8-16,-15 7 4 16,-6-1 0-16,-2 1-26 0,4-1-14 15,14 1-14 1,8-4-2-16,14 1 1 0,9 0-2 15,7 0-14 1,-2 2-69-16,-1-1-423 0</inkml:trace>
  <inkml:trace contextRef="#ctx0" brushRef="#br0" timeOffset="210934.7672">14998 14112 815 0,'5'-2'361'0,"2"2"-183"15,5 2-83-15,7 16-62 16,4 9-9-16,1 22 16 16,-1 6 6-16,-8 21 10 15,-12 5-1-15,-14-2-18 16,-9-4-10-16,-17-14-10 15,1-8-2-15,1-10-4 16,4-3 11-16,11-13-148 16,8-9-155-16</inkml:trace>
  <inkml:trace contextRef="#ctx0" brushRef="#br0" timeOffset="211493.8963">15222 14029 368 0,'-1'-1'268'0,"-3"-4"37"16,8 0-105-16,7-1-79 0,6-2-18 0,8 1-14 31,-1-1-3-31,-1 4-16 0,2 6-21 16,-3 5-30 0,-3 1-5-16,-8 4 2 0,-10-3 6 15,-10 3 2 1,-4 3 0-16,4-3-13 0,4-1-7 15,11-2-6-15,6-4-1 16,6 1 1-16,2-1 2 16,-1 1 0-16,-2 0 1 15,-11-3 4-15,-3 1 11 16,-15-1 14-16,-6 3 1 16,-6 1 9-16,-2-4-58 15,7 8-454-15</inkml:trace>
  <inkml:trace contextRef="#ctx0" brushRef="#br0" timeOffset="211735.1829">15217 14284 613 0,'2'-5'376'16,"10"3"14"-16,14-2-237 0,8 1-34 16,14 3-43-16,1 0-22 15,0 4-31-15,-4 1-7 16,-6 3 3-16,-9-1-34 16,-11-1-179-16</inkml:trace>
  <inkml:trace contextRef="#ctx0" brushRef="#br0" timeOffset="212123.0467">15338 14410 838 0,'-1'0'395'0,"1"-1"-190"16,6-1-43-16,-6 1-87 16,0 0-37-16,20 1-22 15,32 5-1-15,-32 5-4 16,-4 3 0-16,-8 3 1 16,-8-1 2-16,-8 4 6 15,-8 0 1-15,-9 2-4 16,-3 1-4-16,3-5-7 15,4 0-3-15,12-9-3 16,5-1 0-16,10-2 5 16,5-4 6-16,11 1 11 0,5 1 1 15,5-3-1-15,0 0-2 16,-3 1-7 0,-6-1 0-16,-7-1-3 15,-3 2-1-15,-9 0-166 0</inkml:trace>
  <inkml:trace contextRef="#ctx0" brushRef="#br0" timeOffset="220155.4335">1554 16010 278 0,'11'0'188'15,"8"-13"2"-15,6-14 14 0,6-26-19 16,-2-10-20-16,1-8-25 16,-1-1-11-16,0 1-38 15,-3-2-14-15,-7 4-30 16,-1 3 1-16,-9 16 20 15,-5 9 16 1,-5 23 16-16,-3 6-15 16,-1 15-50-16,0 9-27 15,5 23-28-15,7 12-4 0,8 18 8 16,5 10 6-16,11 6 5 16,0 6 4-16,-2 2 1 15,0-7 2-15,-4-19 5 16,-2-10-38-16,0-23-161 15,1-6-312-15</inkml:trace>
  <inkml:trace contextRef="#ctx0" brushRef="#br0" timeOffset="220320.3718">1674 15702 847 0,'12'5'277'15,"29"10"-256"1,7-1-44-16,25 0 20 0,2 1 18 16,-10-9 7-16,-7 2-81 15</inkml:trace>
  <inkml:trace contextRef="#ctx0" brushRef="#br0" timeOffset="220455.423">1591 15643 1201 0,'-2'0'445'16,"1"0"-357"-16,2 5-90 16,-1-5-19-16,1 0-58 15</inkml:trace>
  <inkml:trace contextRef="#ctx0" brushRef="#br0" timeOffset="220776.5837">2162 15897 876 0,'13'8'362'0,"17"8"-239"16,4-4-14-16,8 0-48 16,-3-6-23-16,-3-6-15 15,-6-1 37-15,-11-13 30 16,-5-2 8-16,-14-9 4 0,-5-2-33 15,-14-4-27-15,-8 4-9 16,-7 11-18-16,0 7-9 16,3 18-14-16,5 10-6 15,11 13-1-15,5 7 1 16,10 5 4-16,10 0 2 16,6-5 7-16,5-3 1 15,2-9 1-15,-5-3 2 16,1-8-21-16,-4-5-81 15,-1-9-275-15</inkml:trace>
  <inkml:trace contextRef="#ctx0" brushRef="#br0" timeOffset="221044.7354">2767 15866 605 0,'6'0'366'0,"3"1"6"16,-6 6-38-16,-15 10-60 15,-9 3-53-15,-13 0-105 16,-1-2-35-16,0-11-50 16,4-7-29-16,13-7-69 0,3-6-17 15,7-6-12-15,8 1 13 16,2-4 51 0,6 6 13-16,10 9 23 0,1 5 12 15,11 11 27 1,0 7 12-16,3 13 13 0,1 3 1 15,-3-2-15-15,2 0-11 16,-3-8-84-16</inkml:trace>
  <inkml:trace contextRef="#ctx0" brushRef="#br0" timeOffset="221632.6566">4045 16187 758 0,'-4'-3'456'0,"-3"-2"-11"16,5 18-312-16,-2 17-48 16,3 39-53-16,-1 15-9 15,3 26-3-15,3 5 0 0,6-8-5 16,-2-7 0 0,-1-23-1-16,-1-13-1 0,-5-23-5 15,2-11-61-15,1-20-205 16</inkml:trace>
  <inkml:trace contextRef="#ctx0" brushRef="#br0" timeOffset="221830.0637">3996 16259 909 0,'1'-5'369'15,"3"-4"-186"-15,13 6-164 0,13-1-19 16,25 6 4-16,18 4 2 16,20-1 0-16,3-1 6 0,1-2-182 15</inkml:trace>
  <inkml:trace contextRef="#ctx0" brushRef="#br0" timeOffset="222080.909">3988 17095 880 0,'10'-4'393'16,"20"-3"-134"-16,13 2-130 15,17-1-30-15,10 6-19 16,2 3-40-16,-5 3-15 16,-12 2-8-16,-9-1-64 15</inkml:trace>
  <inkml:trace contextRef="#ctx0" brushRef="#br0" timeOffset="222288.0742">4055 16815 1248 0,'1'-4'455'0,"15"1"-347"0,8-3-45 0,31-2-24 15,12 3 4-15,11 2-16 16,0 2-6-16,-19 1-43 0,-5 0-64 15</inkml:trace>
  <inkml:trace contextRef="#ctx0" brushRef="#br0" timeOffset="228922.4469">4576 16905 738 0,'4'-12'397'0,"-1"-4"-96"16,-3 9-132-16,2 12-43 16,-2 25-71-16,-4 13-34 15,-2 22 8-15,-3 6 3 16,-2 2-3-16,8-8-5 15,3-15-39-15,3-11-79 16,2-26-134-16</inkml:trace>
  <inkml:trace contextRef="#ctx0" brushRef="#br0" timeOffset="229093.0736">4563 16952 467 0,'17'-8'242'0,"16"-11"-47"16,4 8-3-16,6 7-13 15,-3 5-26-15,-9 11-49 16,-7 1-19-16,-19 6 15 16,-13 2 5-16,-21 4 2 15,-6-3-8-15,-8-4-46 16,2-6-55-16,12-9-256 16</inkml:trace>
  <inkml:trace contextRef="#ctx0" brushRef="#br0" timeOffset="229397.403">4742 17192 1024 0,'1'0'422'15,"6"1"-247"-15,6 4-46 0,11 8-59 16,5 6-15-16,2 5-31 16,1 0-7-16,-6-1-4 15,-2-1-2-15,-8-5-50 16,-2-5-104-16</inkml:trace>
  <inkml:trace contextRef="#ctx0" brushRef="#br0" timeOffset="229589.0316">4973 17202 1238 0,'-12'7'520'0,"-19"10"-317"16,-1 5-48-16,-10 6-86 0,2 2-31 16,1 3-29-16,3 1-4 15,12-9-46-15,6-3-69 16</inkml:trace>
  <inkml:trace contextRef="#ctx0" brushRef="#br0" timeOffset="230086.5345">5334 16741 926 0,'4'0'364'15,"15"3"-222"-15,7 0-57 16,13 0-23-16,11 0-10 16,9 0-25-16,-3-1-9 15,2 0-86-15,-10 0-110 0</inkml:trace>
  <inkml:trace contextRef="#ctx0" brushRef="#br0" timeOffset="230328.6481">5390 16918 876 0,'-2'3'398'0,"-1"5"-208"15,3-3-40-15,19 0-57 0,12 0-13 16,25-2-4-16,12 2-1 16,6-4-19-16,-3-3-20 15,-17-1-67-15</inkml:trace>
  <inkml:trace contextRef="#ctx0" brushRef="#br0" timeOffset="241569.9906">6227 16349 649 0,'-2'-6'382'16,"-2"-7"-25"-16,0 9-100 16,0 12-135-16,0 9-52 0,1 27-77 15,2 14-15-15,1 22 17 16,2 9 3-16,2 2 3 15,-1-4 3-15,3-15 4 16,0-7 1-16,3-18-87 16,0-8-68-16,2-13-178 15</inkml:trace>
  <inkml:trace contextRef="#ctx0" brushRef="#br0" timeOffset="241767.0119">6415 16834 811 0,'-10'1'448'16,"-10"2"-82"-16,-12 6-179 0,-1 5-52 16,0 6-72-16,6 2-38 0,18 3-33 15,9-5-1 1,21-5 5-16,10-3 9 16,12-8 6-16,2-2-2 15,0-2-26-15,-4 0-71 16,-6 1-424-1</inkml:trace>
  <inkml:trace contextRef="#ctx0" brushRef="#br0" timeOffset="242198.5034">6571 17075 551 0,'-4'1'368'0,"3"3"8"15,3 2-135-15,-2-6-122 16,4 1-35-16,26 8-36 15,31 2-18-15,-27-11-11 16,-4-8 1-16,-9-3 9 16,-2-4 6-16,-13-2 8 15,-2-1 4-15,-16 0 12 16,-10 4 1-16,-12 2 3 0,-9 7-9 16,2 16-41-1,0 1-21-15,11 14-20 0,8 10-2 16,16 0 14-16,6 8 12 15,19-2 9-15,11-6 5 16,23-8 7-16,14-9 0 16,3-13-2-16,0-4-1 15,-22-5-118-15</inkml:trace>
  <inkml:trace contextRef="#ctx0" brushRef="#br0" timeOffset="244083.7577">7639 16027 646 0,'-11'2'306'0,"-22"16"-121"15,-6 14-58-15,-14 52-55 16,-1 32-9-16,1 55 5 15,-1 36 5-15,27 17-13 16,18-1-10-16,38-29-30 16,22-32-8-16,21-42 5 15,4-21-64-15</inkml:trace>
  <inkml:trace contextRef="#ctx0" brushRef="#br0" timeOffset="245604.9154">7963 16876 671 0,'-3'-1'288'16,"14"-2"-149"-16,25 2-37 0,69 2-35 15,33 0 0-15,65 1 31 16,30-2 18 0,28-2 17-16,-4-1-5 15,-1-3-46-15,-13-3-23 0,-51-4-28 16,-18-1-4-16,-80 2-85 16,-35 3-385-16</inkml:trace>
  <inkml:trace contextRef="#ctx0" brushRef="#br0" timeOffset="247212.8712">8748 16425 453 0,'-3'-12'296'15,"-4"-7"9"-15,-5-4-98 0,-6-1-4 16,-12 4-42-16,-3 5-32 16,-8 8-71-1,1 7-37-15,5 13-39 16,3 7-12-16,5 17-19 0,8 7 3 15,12 5 13-15,8-3 6 16,19-7 17 0,7-6 0-16,15-15 2 15,4-7 2-15,4-15 7 16,-4-9 8-16,-7-10 7 16,-7-3 5-16,-16-5 6 15,-4-4 23-15,-11 3 35 16,-2 4 30-16,-10 10 16 15,2 11-25-15,-1 19-41 16,1 8-37-16,10 13-28 16,3 5-2-16,7-9 0 15,7 2 0-15,4-10-8 16,1-7-71-16</inkml:trace>
  <inkml:trace contextRef="#ctx0" brushRef="#br0" timeOffset="247578.3816">8982 15802 969 0,'1'-9'463'0,"3"-9"-174"16,-3 11-70-16,0 16-101 0,3 14-49 16,10 31-69-16,3 18 0 15,5 25 1-15,0 6 3 16,-12 7 3-1,-4-3 1-15,-6-15 1 16,-4-6 0-16,1-28 1 16,2-10 0-16,1-18-19 0,-1-12-70 0,2-10-243 15</inkml:trace>
  <inkml:trace contextRef="#ctx0" brushRef="#br0" timeOffset="248161.8479">9497 16288 651 0,'4'-8'310'16,"3"-8"-101"-1,-2-2-18-15,-5-1-23 0,-5 1-12 16,-5 0-3-16,-6-1-11 15,-8 8-32-15,-3 1-26 16,-1 7-73-16,0 8-16 16,4 8-20-1,3 6-1-15,8 11 8 0,5 0 0 16,8 6 4-16,11 1 2 16,13-6 2-16,3-2 2 15,12-11 5-15,-1-10 3 16,-1-9 0-16,-2-11 2 15,-10-8 3-15,-4-4 0 16,-9-6 8-16,-2 1 2 16,-9 6 0-16,-5 3 0 0,-4 14-3 15,-1 7-5-15,0 14-7 16,2 10-3-16,1 12-4 16,6 5 3-16,5 9 4 15,4-4 1-15,4-1 1 16,-2-4 0-16,-2-11 22 15,1-2-64-15,-1-12-194 16</inkml:trace>
  <inkml:trace contextRef="#ctx0" brushRef="#br0" timeOffset="248460.5303">9697 16597 607 0,'5'0'285'16,"5"-1"-80"-16,4 1-111 15,3-9-31-15,1 3-1 16,0-4 16-16,-2-5 16 16,-6-4 29-16,0-2 15 15,-7 5 11-15,2 7 4 0,-6 5-8 16,-1 6-25-16,2 7-54 15,-3 2-27-15,4 14-33 16,1 2-1-16,-2 2-3 16,7 1 14-1,-2-6-105-15,-2-3-97 0,4-6-320 16</inkml:trace>
  <inkml:trace contextRef="#ctx0" brushRef="#br0" timeOffset="248730.892">9958 15937 820 0,'3'-19'458'0,"2"-15"-48"16,3 9-193-16,0 4-25 15,-2 20-87-15,-2 11-40 16,3 31-67-16,-1 15-15 15,1 24 16-15,-1 10 1 16,3 10 6-16,-1 0 1 16,6-8 1-16,3-13 1 15,4-27-2 1,0-12 0-16,-4-18 0 0,-2-2 15 0,-9-11-153 16</inkml:trace>
  <inkml:trace contextRef="#ctx0" brushRef="#br0" timeOffset="249677.7797">8321 17114 861 0,'-7'0'405'16,"-16"3"-166"-16,-12 14-50 16,-15 20-94-16,1 20-35 15,9 37-50-15,12 11-10 0,28 4-2 16,13-5 0-1,21-22 0-15,9-12 1 16,12-21-91-16,3-12-82 16</inkml:trace>
  <inkml:trace contextRef="#ctx0" brushRef="#br0" timeOffset="250120.2354">8594 17657 487 0,'3'-4'236'15,"3"-8"-61"1,-3-4-25-16,-3-5 7 0,-5-3-2 15,-9-2 10-15,-5 0 5 0,-8 4-16 16,-4 6-24 0,1 15-74-16,0 7-25 0,8 21-39 15,3 3-6 1,7 8 1-16,6 3 0 16,7-5-2-16,11 2-1 15,12-12 0-15,7-7 1 16,2-18 10-16,2-8 5 15,-10-12 10-15,-2-5 5 16,-8-1 4-16,-4-1 2 16,-8 8-3-16,-3 4-1 0,-6 11-8 15,1 8-7-15,0 14-4 16,5 7-6-16,12 10-1 16,6 0-20-16,11-2-123 15,2-4-155-15</inkml:trace>
  <inkml:trace contextRef="#ctx0" brushRef="#br0" timeOffset="250388.1203">8540 17245 705 0,'7'-8'312'16,"5"-10"-121"-16,15 1-93 0,7 4 7 15,16 5-15-15,1 7-23 16,-10 7-21-16,-4 5 7 16,-29 9 32-16,-14 5 5 15,-17 12-6-15,-8 1-20 16,7 5-46-16,5-4-9 16,21-9-13-16,7-6-4 15,15-10-41-15,6-5-50 16,7-6-300-16</inkml:trace>
  <inkml:trace contextRef="#ctx0" brushRef="#br0" timeOffset="250563.448">9019 17449 841 0,'0'-1'424'0,"0"-2"-124"16,4 15-60-16,-4 5-68 0,0 3-37 15,-1 12-57-15,-1-3-12 16,6 13-33-16,0 2-8 15,2-3-20-15,0-2-31 16,-1-13-133-16,3-3-96 16</inkml:trace>
  <inkml:trace contextRef="#ctx0" brushRef="#br0" timeOffset="250689.5286">8867 17648 874 0,'7'1'411'0,"17"2"-130"15,6-2-122-15,23-1-59 16,15 0-28-16,18-3-43 16,1 2 18-16,-11 4-211 15</inkml:trace>
  <inkml:trace contextRef="#ctx0" brushRef="#br0" timeOffset="251190.2136">9453 17467 955 0,'-1'-1'433'16,"-4"4"-217"-16,0 8-96 15,3 13-83 1,2 8-26-16,9 6-8 0,6 2-1 16,8-8-2-16,2-7 1 15,1-13 6-15,-1-9 6 16,-2-10 12-16,-4-12 8 15,-8-7 5-15,-5-3 3 0,-8-6 22 16,-4 4 3 0,-1 5 2-16,1 8-6 15,5 17-55-15,2 8-13 16,7 17-20-16,3 8-1 16,4 23 15-16,-5 9 2 0,-12 12 3 15,-10 3 3 1,-20-1 10-16,-8-9 6 15,-4-22 9-15,-1-12-1 16,3-33-48-16,8-12-47 0,7-32-160 16,4-14-141-16</inkml:trace>
  <inkml:trace contextRef="#ctx0" brushRef="#br0" timeOffset="251545.4802">9581 17179 775 0,'-6'-8'359'16,"0"-13"-155"-16,5 0-49 15,14 2-53-15,10 1-24 16,12 9-40-16,5 7 0 0,1 15-3 16,-5 5 4-1,-19 12 28-15,-9 3 10 16,-18 5 0-16,-9 2-18 0,2-7-34 16,7-5-13-1,12-12-11-15,8-6-1 0,9-7 1 16,2-2 1-16,1-1 4 15,-2-3-1-15,10 2-93 16,1-3-46-16</inkml:trace>
  <inkml:trace contextRef="#ctx0" brushRef="#br0" timeOffset="251883.3495">10037 17031 1061 0,'5'8'442'0,"3"3"-217"0,15 29-153 16,9 14-29-16,10 27 10 16,0 18 0-16,-13 3-1 15,-11-8-4-15,-29-4-11 16,-19-7-9 0,-17-13-3-16,-8-4 2 0,4-31 5 0,9-19-32 15,15-28-157 1</inkml:trace>
  <inkml:trace contextRef="#ctx0" brushRef="#br0" timeOffset="252379.1618">10317 17013 615 0,'0'-4'345'16,"2"-1"-24"-16,4-2-108 0,8-1-82 15,4 0-32-15,8 3-61 16,2 5-17-16,-3 3-5 16,-5 4 3-1,-17 6 15-15,-6 1 2 0,-17 3 3 16,-3-1-6-16,0-5-17 15,6 0-6-15,12-6-21 16,7 2-5-16,13-3-6 16,5 0 2-16,9 3 15 15,-2-2 5-15,-2 5 3 16,-8-2 3-16,-17 1 9 16,-6 0 1-16,-15-2-15 15,-4 1-40-15,-3-7-179 16</inkml:trace>
  <inkml:trace contextRef="#ctx0" brushRef="#br0" timeOffset="252569.2275">10337 17277 667 0,'3'-1'385'0,"5"3"-9"16,16 3-241-16,4-2-19 15,17 4-58-15,5-7-25 0,4-1-18 16,-2 1-14-16,-9 0-115 16,-10 1-184-16</inkml:trace>
  <inkml:trace contextRef="#ctx0" brushRef="#br0" timeOffset="252868.2355">10407 17458 968 0,'-8'-6'405'15,"14"2"-193"1,2-1-96-16,12 3-38 0,12 2-15 0,-4 2-40 31,-1 4-10-31,-8 2-1 0,-7 1 10 16,-17 1 21-16,-14 4 5 0,-12 3-2 15,-6 2-12 1,5-3-23 0,7-1-8-16,15-3-10 15,14 3-2-15,13 0 5 0,10 2 4 16,12-1 9-16,5-3 2 16,9 0-2-16,-4-7 17 15,-10 1-84-15</inkml:trace>
  <inkml:trace contextRef="#ctx0" brushRef="#br0" timeOffset="253369.3449">10049 16828 629 0,'0'4'266'15,"2"2"-129"-15,13 4-28 0,20-3 20 16,14-4 10-16,22-4 24 16,17-3-6-16,11-4-30 15,1 1-17-15,-5 2-48 16,-20-3-20-16,-26-2 8 16,-18 0 14-16,-22 6 21 15,-9 4-28-15</inkml:trace>
  <inkml:trace contextRef="#ctx0" brushRef="#br0" timeOffset="254817.3226">11174 16525 671 0,'3'-4'410'0,"1"-10"3"16,-4 8-195-16,-1 16-115 15,-4 8-35-15,5 24-51 16,1 13-5-16,4 14-2 15,-2 6-3-15,0-4-12 16,-1-9-38-16,3-16-153 16,0-12-142-16</inkml:trace>
  <inkml:trace contextRef="#ctx0" brushRef="#br0" timeOffset="254994.1151">10973 16740 853 0,'8'-3'407'0,"10"0"-127"16,21-1-136-16,16 1-6 15,12 1-27-15,3-1-25 16,-8 0-34-16,-12 1-15 16,-12 0-10-16,-5 2-43 15</inkml:trace>
  <inkml:trace contextRef="#ctx0" brushRef="#br0" timeOffset="255580.032">11957 16770 773 0,'-7'0'345'0,"0"0"-175"16,-12 1-105-16,38 3-63 0,36 6 0 15,55-3 36-15,18-4 34 16,71-3 54-16,21-2 10 15,41-2-1-15,28 1-19 16,-15 3-45-16,-4 2-21 16,-42 2-24-16,-31 2-7 15,-53 7-80-15</inkml:trace>
  <inkml:trace contextRef="#ctx0" brushRef="#br0" timeOffset="256755.1316">12346 15991 665 0,'-1'-13'349'0,"1"-14"-75"15,-1 6-74-15,1 14-77 16,1 3-34-16,-1 12-60 16,0 8-17-16,-1 19-18 15,0 8-2-15,-3 12 8 16,3 6-3-16,-3-1 3 15,1 1 3-15,3-9 7 16,2-9 1-16,1-15 3 16,-2-9 1-16,1-16 11 15,2-9-2-15,7-15-5 16,9-6-6-16,8-7-16 16,9 4-7-16,6 11-9 15,5 11 0-15,0 12 2 16,-6 14 4-16,-10 9 11 15,-15 7 2-15,-21 5 8 16,-14 0 7-16,-27 0 9 16,-5-9 6-16,-11-12 6 15,2-14-2-15,13-15-42 0,11-8-28 16,26-7-72-16,9-2-40 16,18 4-92-16,10 2-125 15</inkml:trace>
  <inkml:trace contextRef="#ctx0" brushRef="#br0" timeOffset="257114.4253">12828 15804 642 0,'3'-10'381'15,"1"-7"-74"-15,-1 16-155 16,0 8-40-16,4 29-86 15,2 18-22-15,2 25 6 16,-1 13-3-16,-6 11 4 0,0-1 4 16,-4-7 0-16,0-11 0 15,1-25 3-15,3-15-1 16,-1-22 6-16,2-7-11 16,-3-14-181-16</inkml:trace>
  <inkml:trace contextRef="#ctx0" brushRef="#br0" timeOffset="257677.1104">13262 16232 329 0,'2'-7'228'0,"4"-4"35"15,-3-3-37-15,-6-3-33 0,-5-4-5 16,-7-7-13-16,-7 2-17 16,0 6-46-16,-1 5-34 15,-6 14-71-15,3 9-22 16,-2 11-29-16,4 11 0 16,20 9 12-16,10 2 9 15,17 2 13-15,6-5 3 16,5-13 1-16,-2-7 1 15,-7-16 9-15,1-8 7 0,-8-11 9 16,-2-5 2-16,0-3-1 16,-6-1-2-16,-4 4-2 15,-2 5-3-15,-5 9-13 16,-3 8-9-16,1 13-8 16,-2 9-2-16,5 10 7 15,1 9 7-15,4 10 1 16,-2 2 1-16,1 5 2 15,-1-7 0-15,2-11 23 16,3-6-81-16</inkml:trace>
  <inkml:trace contextRef="#ctx0" brushRef="#br0" timeOffset="258042.6531">13434 16439 716 0,'8'-12'384'16,"5"-6"-90"-16,12 2-123 15,2 4-37-15,7 14-68 16,0 5-34-16,-7 9-25 16,-6 3 3-16,-17 5 11 15,-8-3 7-15,-11 7 8 16,-4-3 2-16,1-5-12 16,2-4-5-16,12-11-13 15,5-1-3-15,13-4-5 16,3-1 0-16,0 1 1 0,4 1-1 15,0 1-26-15,2 6-78 16</inkml:trace>
  <inkml:trace contextRef="#ctx0" brushRef="#br0" timeOffset="258341.3973">13711 15792 1065 0,'-1'6'386'0,"2"15"-307"15,2 13-42-15,7 30-17 16,2 6 11-16,1 21 13 0,0 3 6 15,-4 6 2-15,-1-1-5 16,-3-16-19 0,-2-9-6-16,-1-27-5 15,2-5-5-15,4-15 0 16,-1-7 18-16</inkml:trace>
  <inkml:trace contextRef="#ctx0" brushRef="#br0" timeOffset="259058.1607">12125 17043 577 0,'-1'-2'347'16,"-3"-4"-96"-16,-12 7-90 16,-7 6-36-16,-10 21-90 15,-3 14-3-15,3 37-19 16,4 19-8-16,21 12 3 15,8 0-3-15,20-16-1 16,9-15 0-16,14-29 0 16,5-6-1-16</inkml:trace>
  <inkml:trace contextRef="#ctx0" brushRef="#br0" timeOffset="259455.6504">12298 17220 783 0,'0'18'263'0,"0"24"-254"15,3 11 4-15,2 14 4 16,-1-1-2-16,0-4-4 15,-2-4 1-15,1-18 5 16,-1-8 3-16,0-14 4 16,3-14 8-16,1-12 1 15,2-8-3-15,3-9-13 16,2-3-13-16,10 5-4 16,1 5 1-16,4 7 12 15,3 9 3-15,-2 10-2 16,-3 4 0-16,-11 12-1 15,-9 3 5-15,-17 2 20 16,-14 2 6-16,-9-4 7 0,-7-9 7 16,3-15-3-16,6-7-23 15,13-15-156-15,7-2-266 16</inkml:trace>
  <inkml:trace contextRef="#ctx0" brushRef="#br0" timeOffset="259785.2376">12616 17151 916 0,'12'-7'383'15,"19"2"-236"1,-1 3-27-16,-6 6-58 0,1 10-20 16,-18 5-13-1,-3 3 0-15,-10 8 1 16,-15 1 0-16,3 5-9 0,-3-3-8 0,13-3-12 31,9-3-2-31,13-12-5 0,6-1-3 16,6-7 1-16,4 0 1 0,-6-5-20 15,0-2-61-15</inkml:trace>
  <inkml:trace contextRef="#ctx0" brushRef="#br0" timeOffset="259990.0539">12954 17429 743 0,'-1'6'372'16,"0"12"-91"-16,-2 8-106 0,6 7-76 0,2 6-22 16,-1 3-45-1,3 0-9 1,-3-4-8-16,-5-2 0 0,1-12-46 16,-2-7-99-16</inkml:trace>
  <inkml:trace contextRef="#ctx0" brushRef="#br0" timeOffset="260137.1061">12733 17590 684 0,'8'4'356'0,"2"-1"-5"16,11 3-149-16,20 2-33 16,7-2-23-16,23-3-82 15,4-1-23-15,0-2-24 16,-4 2-102-16</inkml:trace>
  <inkml:trace contextRef="#ctx0" brushRef="#br0" timeOffset="260661.3477">13296 17403 600 0,'-4'0'320'0,"-7"4"-101"15,2 11-88-15,9 14-106 0,4 8-21 16,9 6-4 0,4-4-3-16,10-5 5 15,6-8 4-15,-1-16 14 16,2-6 16-16,-5-14 27 0,-5-9 12 16,-6-7 17-1,-8-4-3-15,-9-9-4 0,-3 1-4 16,-4 5-19-1,-2 6-13-15,5 19-48 0,0 12-15 16,6 16-13-16,4 14 0 16,6 20 17-16,4 6 6 15,-1 11 0-15,-6 1 4 16,-15-5 6-16,-8-2 1 16,-19-12 5-16,-2-8 2 0,-6-18 9 15,-3-9 5 1,7-19-11-16,3-9-32 15,13-11-164-15,10-9-161 0</inkml:trace>
  <inkml:trace contextRef="#ctx0" brushRef="#br0" timeOffset="261003.2929">13511 17130 1032 0,'6'-3'433'0,"5"-11"-256"15,8-1-30-15,13 6-59 0,-1-1-31 16,-3 11-35-1,-5 3 0-15,-21 4-1 16,-2 10 0-16,-12 5-6 16,-8 4-3-16,-2 8-7 15,-2-4-1-15,13-3-4 0,11-5 0 16,21-7 0-16,8-2-6 16,10-3 1-16,1-1-2 15,3-2-60-15,-3-1-105 16</inkml:trace>
  <inkml:trace contextRef="#ctx0" brushRef="#br0" timeOffset="261233.0959">13824 17129 905 0,'11'1'411'16,"6"2"-175"-16,6 15-151 15,5 16-27-15,-2 23-23 16,0 15 0-16,-9 18 13 16,-4 2 3-16,-17-4-3 15,-7-7-9-15,-15-14-12 16,-6-4-4-16,0-21 2 16,2-7 4-16,7-23-120 15</inkml:trace>
  <inkml:trace contextRef="#ctx0" brushRef="#br0" timeOffset="261789.0234">14066 17042 616 0,'-3'0'366'0,"-2"-3"-45"0,4 5-139 16,1-2-40 0,0-2-66-16,0 2-30 15,19 2-25-15,34 2-7 0,-31-2-4 16,0 7 0-16,-12-7 4 15,-5 5 6 1,-7 1 7-16,-9-2 2 0,2 6-5 16,-4-3-4-16,4 0-15 15,5 0-7-15,4-3-13 16,9 3-4-16,5-1 4 16,2 0 5-16,1 3 9 15,-9 1 2 1,-8 2 12-16,-7 1 2 0,-12-1-6 15,-1-5-31-15,-1-5-213 16</inkml:trace>
  <inkml:trace contextRef="#ctx0" brushRef="#br0" timeOffset="261992.623">14120 17302 1023 0,'9'1'407'15,"13"4"-281"1,6 1-23-16,-1 1-47 0,2-2-22 16,-3-2-41-16,-3-4-97 15</inkml:trace>
  <inkml:trace contextRef="#ctx0" brushRef="#br0" timeOffset="262294.8041">14147 17467 697 0,'0'-2'363'0,"6"-1"-59"16,4 1-170-16,4 2-77 15,8 1-12-15,1 5-18 16,5 2-6-16,-5 3 6 16,-7 0 11-16,-14-1 24 0,-7 1 9 15,-14-2 16 1,-2 1-2-16,2 0-26 16,4 0-12-16,11 0-31 15,3 3-14-15,9-3-4 16,7 0-3-16,7-1-5 15,7-6 1-15,9-3-125 16,1 0-198-16</inkml:trace>
  <inkml:trace contextRef="#ctx0" brushRef="#br0" timeOffset="262742.8166">14322 15994 862 0,'28'20'304'15,"46"40"-214"-15,7 29 14 16,6 59 21-16,-3 24 4 16,-26 42-28-16,-18 7-15 15,-30 3-8 1,-17-7 32-16,-27-42 12 0,-3-8-4 16,-24-42-7-16,-15-17-37 15,-25-24-104-15</inkml:trace>
  <inkml:trace contextRef="#ctx0" brushRef="#br0" timeOffset="569588.8274">16174 6783 539 0,'0'-6'318'0,"6"-8"-3"0,4-2-144 15,13-11-67-15,5-5-12 16,2-10 5-16,1 0 12 16,-8 1 19-16,-2 7 12 15,-11 13-7-15,-4 5-31 0,-6 23-48 16,-2 7-24-1,0 31-33-15,2 12 3 0,0 10 5 16,5 10-2 0,1-20-87-16,3-10-37 15,8-22-195 1,4-17-151-16</inkml:trace>
  <inkml:trace contextRef="#ctx0" brushRef="#br0" timeOffset="569951.2304">16300 6304 1195 0,'-35'-1'517'15,"-24"1"-275"-15,-7 26-179 16,-5 15-58-16,0 28-50 15,5 7-3-15,19 14 17 16,18 10 9-16,33-2 8 16,22-1-3-16,39-24-13 15,17-25-2-15,29-28 0 0,5-16 7 16,0-23 17 0,-8-9-4-16,-25-27 87 15,-14-9 28-15,-30-33 69 0,-14-3 69 16,-31 1-69-16,-14 0 5 15,-26 24-45 1,-17 7-57-16,-18 23-17 0,-7 10-39 16,9 27-47-1,14 8-68-15,27 14 25 0</inkml:trace>
  <inkml:trace contextRef="#ctx0" brushRef="#br0" timeOffset="572890.6573">16304 13678 771 0,'-6'-17'384'0,"1"-17"-137"16,9 0-98-16,22-1-94 0,11 5-17 16,17 9-13-16,-1 4 2 15,2 26 9-15,-12 7-1 16,-24 18 24-16,-4 10 22 15,-33 7 10-15,-16 6-3 16,-21 3-16-16,-13-7-23 16,9-18-17-1,13-7-3-15,30-20-44 0,15-8-11 0,23-7-8 16,10-4-3 0,21 4 31-16,2 6 6 0,-3 5 1 15,-8 7 0-15,-21-1-170 16,-2-2-175-1</inkml:trace>
  <inkml:trace contextRef="#ctx0" brushRef="#br0" timeOffset="573223.2762">16462 13238 1361 0,'-24'-13'526'15,"-34"-7"-395"-15,-2 15-52 16,-7 25-82-16,-1 25-37 16,3 37-17-16,8 17 9 0,23 23 25 15,9 11 6 1,43-3-3-16,13-4-3 16,31-26-5-16,20-21-1 15,25-37-2-15,8-24 5 16,-2-39 48-16,-8-23 42 15,-26-34 63-15,-14-18 41 0,-22-17-7 16,-14 1-8 0,-36 10 2-16,-19 17-25 15,-30 24-31-15,-4 9-36 16,1 17-128-16,2 8-63 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29T12:02:56.192"/>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8:37:45.581"/>
    </inkml:context>
    <inkml:brush xml:id="br0">
      <inkml:brushProperty name="width" value="0.05292" units="cm"/>
      <inkml:brushProperty name="height" value="0.05292" units="cm"/>
      <inkml:brushProperty name="color" value="#FF0000"/>
    </inkml:brush>
  </inkml:definitions>
  <inkml:trace contextRef="#ctx0" brushRef="#br0">21534 5311 708 0,'3'-16'327'16,"-2"-13"-137"-16,2 14-60 0,7 34-76 15,-1 21-28-15,8 44-36 16,1 21 9-16,-14 38 11 16,-7 10 6-1,-18-5 1-15,-4-6-1 16,3-30 0-16,6-19-42 16,17-19-248-16</inkml:trace>
  <inkml:trace contextRef="#ctx0" brushRef="#br0" timeOffset="218.1263">21505 6350 889 0,'1'-1'366'0,"17"1"-206"16,17 6-80-16,38 3-43 15,19 0 2-15,20-2-2 16,10-5-8-16,16 2-14 16,-3-4 0-16,7 0-142 15,-7 1-172-15</inkml:trace>
  <inkml:trace contextRef="#ctx0" brushRef="#br0" timeOffset="473.2436">22646 6207 943 0,'9'8'338'0,"18"13"-269"15,7 4-31-15,3 8 23 16,-2-1 6-16,-19 0 1 15,-14-3 25-15,-18-5 33 16,-13 0-5-16,-11-5-13 16,-4 0-32-16,5 3-82 15,4-1-92-15</inkml:trace>
  <inkml:trace contextRef="#ctx0" brushRef="#br0" timeOffset="700.1413">22899 6362 1060 0,'7'-5'453'15,"14"6"-243"-15,8 12-106 16,12 19-84-16,2 5-9 0,-1 2-7 15,-4 0-17 1,-8-4-201-16,0-3-154 0</inkml:trace>
  <inkml:trace contextRef="#ctx0" brushRef="#br0" timeOffset="834.4231">23300 6332 1134 0,'-15'0'525'16,"-11"4"-226"-16,-20 19-163 15,-11 12-50-15,-15 19-50 16,-2 6-16-16,6 3-81 16,-4-5-134-16</inkml:trace>
  <inkml:trace contextRef="#ctx0" brushRef="#br0" timeOffset="1359.301">21558 5220 767 0,'-9'4'339'0,"-18"6"-152"16,1 8-62-16,-4 9-39 0,-3 2-5 15,7-3-16-15,2-3-20 16,9-10-18-16,8-9-6 16,17-18-8-1,9-12-1-15,10-16 2 0,5-4 12 16,2 1 12-16,-3 4 7 15,-8 12 10-15,-1 14-15 16,-13 10-20-16,-2 7-13 16,3 18-14-16,-3 5-1 15,7 19 7-15,3 4-32 16,5 3-270-16</inkml:trace>
  <inkml:trace contextRef="#ctx0" brushRef="#br0" timeOffset="1574.3502">22077 4707 1054 0,'0'-1'464'0,"-2"2"-251"16,2 10-105-16,4 15-86 0,1 14-19 15,1 22 1-15,3 6 2 16,0-2 2-16,0-6 0 15,-1-17-73-15,0-11-72 16,-4-11-265 0</inkml:trace>
  <inkml:trace contextRef="#ctx0" brushRef="#br0" timeOffset="1860.958">21904 4997 396 0,'-1'4'273'16,"2"3"63"-16,9 1-89 15,18-3-17-15,6-10-3 16,29-4-8-16,8 2-31 0,4-6-43 31,-1 9-32-31,-26-3-82 0,-10-1 102 16</inkml:trace>
  <inkml:trace contextRef="#ctx0" brushRef="#br0" timeOffset="30498.5047">2300 6930 731 0,'-1'-4'393'0,"-6"-1"-114"16,-16 5-69-1,-13 1-15-15,-18 3-53 16,-8 2-26-16,-11 0-40 0,1 0-18 16,6-1-30-1,14-5-16-15,26 3-40 16,13-2-29-16,27-1-26 15,13 6 1-15,28-1 21 0,9 6 24 16,11 10 24-16,-5 2 6 16,-20 15 18-1,-15 1 13-15,-39 17 26 0,-14 10 9 16,-31 11 2 0,-6 2-8-16,-10-11-22 15,-1-14-7-15,11-26 2 16,12-17 3-16,21-13-19 0,9-4-14 15,14 1-38-15,8 3-9 16,20 0 14-16,14 5 11 16,12 2 25-16,5 5 4 15,0 4 3-15,-10-5 0 16,1-1-14-16,1-2-80 16,-8-7-296-16</inkml:trace>
  <inkml:trace contextRef="#ctx0" brushRef="#br0" timeOffset="30679.0122">2337 7336 890 0,'-3'-4'456'0,"-3"0"-134"15,9 0-127-15,23 4-116 16,10-1-34-16,19 1-29 16,4 0-8-16,-4 0-1 15,-4 1 0-15,-18 0-56 16,-6 0-57-16,-15 3-208 15,-9 1-194-15</inkml:trace>
  <inkml:trace contextRef="#ctx0" brushRef="#br0" timeOffset="30799.5531">2534 7391 570 0,'-2'6'358'16,"0"5"-5"-16,4 7-92 16,0-1-100-16,4 5-32 0,-1 0-58 15,0-4-17-15,7 1-31 16,-3-2-53-16</inkml:trace>
  <inkml:trace contextRef="#ctx0" brushRef="#br0" timeOffset="33327.6555">3032 7423 609 0,'-7'-12'361'0,"-9"-10"-63"0,-7 1-106 15,-4 1-40-15,-6 9-78 16,2 7-37-16,-2 11-41 15,2 12-6-15,9 7-12 16,3 5 0-16,20-2 8 16,12-5 0-16,18-11 15 15,13-8 7-15,4-10 10 16,0-9 2-16,-11-8 5 16,-7-3 3-16,-11-6 6 15,-5 1 1 1,-4 7 22-16,-6 3 8 0,-4 16-18 15,0 4-10-15,-4 18-37 16,4 7-11-16,4 12 2 16,3 1 5-16,9-4 3 15,2-7 1-15,5-12 4 0,0-4 3 16,-3-9 4 0,-4-2 1-16,-3 0 0 15,-3 0 0-15,-4 2 10 0,-1 3 8 16,-3-5 6-16,0-1 5 15,-2 0-4 1,0 0-9-16,8-20-121 16,25-41-157-16</inkml:trace>
  <inkml:trace contextRef="#ctx0" brushRef="#br0" timeOffset="33702.6599">4156 7416 746 0,'-16'10'446'15,"-9"3"-59"-15,-9 4-184 16,-6-2-60-16,3-5-71 16,0-3-19-16,5-8-25 15,4-2-7-15,8-10-41 16,8-5-17-16,13-4-22 16,12-5-8-16,15 6 9 15,2 1 0-15,0 15 19 16,1 8 16-16,-2 21 36 15,-3 9 17-15,-5 9 9 16,-10 2-7-16,-8-1-14 16,-5-5-57-16</inkml:trace>
  <inkml:trace contextRef="#ctx0" brushRef="#br0" timeOffset="33840.1569">4032 7094 1006 0,'-1'-10'522'16,"0"-5"-199"-16,3 11-129 0,4 12-165 16,8 9-43-16</inkml:trace>
  <inkml:trace contextRef="#ctx0" brushRef="#br0" timeOffset="34480.9421">4239 7015 1122 0,'6'-7'392'16,"10"2"-333"-1,9-2-32-15,18 2-9 0,7 4 5 16,4-4-5-16,1 1-1 16,-4 0 4-16,-7-2 4 15,-12 3 6-15,-12-6 14 16,-20 1-4-16,-9-2-11 15,-17 4-19-15,-1 4-16 0,-5 5-10 16,6 5-2-16,11 6-8 16,6 6-6-16,13 5 2 15,4-1 5-15,9 1 15 16,2-4 5-16,0-5 6 0,1 0 4 16,-6-9 4-16,-7 0 9 15,-13-4 12-15,-4-3-1 16,-10 5-9-16,1 1-15 15,4 10-16 1,2 9-7-16,10 18-4 16,3 13 1-16,7 21 6 0,-3 1 3 0,-4-1 9 15,0-7 5 1,-8-19 12-16,-2-10 6 0,-3-21 31 31,-5-13 15-31,-4-21 12 16,2-13-5-16,3-16-27 15,5-1-23-15,12 3-39 0,7 4-28 16,13 8-64 0,7 8-45-16,9 13-64 0,3 7-14 15,11 10-37-15,1 2-26 16</inkml:trace>
  <inkml:trace contextRef="#ctx0" brushRef="#br0" timeOffset="34844.4082">4883 7519 436 0,'8'-3'337'0,"6"-1"17"0,-5-6-63 15,1-2-35-15,-10-6-71 16,-2-6-26-16,-13-6-41 16,-5 3-22-1,-5 7-39-15,-3 11-30 0,-2 17-54 16,-3 10-14-16,10 14 0 16,0 6 6-16,23-4 16 15,12-4 5-15,16-9-1 16,9-7 2-16,1-10 5 15,-1-4 5-15,-5-12 10 16,-5-8 7-16,-9-4 4 16,0-3 1-16,-9 1-1 0,0 2-2 15,-7 5-6 1,1 10-10-16,-2 10-16 16,1 12 0-16,3 12-1 15,-2 1 9-15,6 3 9 16,4-3 0-16,7-12 4 0,0-6 2 15,7-8 10 1,-1-9 6-16,1-6 5 0,1-1 1 16,-13-4-17-16,-4 2-54 15,-1 2-253-15</inkml:trace>
  <inkml:trace contextRef="#ctx0" brushRef="#br0" timeOffset="35100.4575">5556 7404 621 0,'2'9'422'16,"3"6"-3"-16,-11 7-177 16,-4 3-47-16,-10 1-93 15,-4-3-36-15,-5-1-32 16,1-6-6-16,1-6-5 16,4-5-24-16,3-11-38 15,1-6-16-15,8-4-18 16,1-2 18-16,12 2 20 15,8 1 16-15,9 3 24 16,7 6 7-16,0 6 15 0,-2 6-1 16,1 14-6-16,-4 3 1 15,-4 6 0 1,2 2 31-16</inkml:trace>
  <inkml:trace contextRef="#ctx0" brushRef="#br0" timeOffset="35655.8372">6244 7398 948 0,'-1'9'389'16,"0"14"-218"-1,1 10-108-15,10 10-57 16,4-2 5-16,17-8-1 0,4-9 4 0,1-17 11 31,-3-8 8-31,-10-15 13 16,-1-5 2-16,-8-8-1 16,-3 4 1-16,-8-5 0 0,-7 0-4 15,-4 12 11-15,2 3-8 16,3 20-31-16,3 14-7 15,5 18-28-15,-2 12-3 16,2 19 6-16,-5 8 5 0,-7 14 9 16,-6 0 2-1,-4-11 12-15,-3-14 1 16,-8-23 6-16,0-13 7 0,-10-22 26 16,0-13-3-1,4-26-53-15,0-12-47 16,22-25-203-16</inkml:trace>
  <inkml:trace contextRef="#ctx0" brushRef="#br0" timeOffset="35846.7308">6629 7166 825 0,'5'-9'497'0,"3"-5"-64"15,-2 6-226-15,-4 8-69 16,-7 14-98-16,-4 9-26 16,-6 17-131-16,4 5-423 15</inkml:trace>
  <inkml:trace contextRef="#ctx0" brushRef="#br0" timeOffset="36255.9144">6780 7430 820 0,'-5'8'355'0,"-9"13"-190"15,2-1-62-15,6 4-65 16,6-1-10-16,10-5-2 0,5 1 2 15,9-11 10-15,2-1 5 16,1-11 2-16,1-3 0 16,-10-6-1-1,-1-6-2-15,-4 0-11 16,-3-2 16-16,-3 7-1 16,0 4-4-16,-4 12-14 0,-2 9-21 15,4 17-12-15,0 10-5 16,1 20 4-16,-3 12 1 15,-3 18 0-15,-5 3 3 0,-9-13 12 16,0-7 6-16,-10-24 12 16,-2-11 7-16,-5-21 16 15,0-15 4-15,6-20-20 32,3-15-18-32,18-15-91 0,8-8-78 0,16-5-380 15</inkml:trace>
  <inkml:trace contextRef="#ctx0" brushRef="#br0" timeOffset="36493.1458">7379 7400 960 0,'1'-3'556'0,"-1"-4"-57"0,2 2-146 0,-2 4-147 15,-2 1-53 1,2-1-83-16,0 1-36 0,0 0-32 16,0 0-14-16,0 0-161 15,0 0-116-15</inkml:trace>
  <inkml:trace contextRef="#ctx0" brushRef="#br0" timeOffset="36746.1706">7386 7604 972 0,'0'-1'507'0,"0"2"-124"15,3-1-198-15,-3 0-45 16,0 0-40-16,0 0-8 0,0 0-12 15,0 0-5 1,0 0-8-16,0 0-9 16,0 0-11-16,0 0-4 15,0 0-10-15,0 0-8 0,0 0-7 16,0 0-40-16,0 0 89 16</inkml:trace>
  <inkml:trace contextRef="#ctx0" brushRef="#br0" timeOffset="42919.1875">8348 7139 732 0,'3'-7'432'16,"-5"-5"-69"-16,1 9-105 16,1 22-160-16,-1 17-55 15,6 34-57-15,-4 19 11 0,2 10 7 16,2-2 5-16,6-17 3 31,-5-18 0-31,1-18-5 0,-2-11-52 16,-4-20-132-1,5-7-51-15</inkml:trace>
  <inkml:trace contextRef="#ctx0" brushRef="#br0" timeOffset="43123.4075">8286 7113 589 0,'1'-4'344'16,"4"-4"-17"-16,24 4-197 16,18 2-42-16,34-1-27 15,21 1-9-15,16 3-28 16,-6 2 11-16,-13 5-156 16,-20 1-198-16</inkml:trace>
  <inkml:trace contextRef="#ctx0" brushRef="#br0" timeOffset="43399.8708">8366 7694 834 0,'0'0'404'16,"2"1"-148"-16,23 2-114 15,17 2-32-15,19-1-31 16,14-1-11-16,1 0-30 16,-6-3-7-16,-8-1-106 15,-9-4-142-15</inkml:trace>
  <inkml:trace contextRef="#ctx0" brushRef="#br0" timeOffset="43597.3514">8427 7501 1085 0,'2'-3'464'0,"15"0"-235"0,12 3-132 16,26 1-88-16,16-1 5 15,11 5-136-15</inkml:trace>
  <inkml:trace contextRef="#ctx0" brushRef="#br0" timeOffset="44978.1352">8985 7584 665 0,'0'-3'375'0,"0"1"-112"0,0 4-86 15,0-2-124-15,0 26-44 16,-2 52-6-16,2-19 3 16,2 4 8-16,-2-6 11 15,4-15-198-15</inkml:trace>
  <inkml:trace contextRef="#ctx0" brushRef="#br0" timeOffset="45182.0908">8948 7580 802 0,'10'-2'368'15,"24"-3"-137"-15,14 5-67 16,17 1-59-16,0 0-17 0,-16 5-28 16,-19-5-2-16,-36 6 22 0,-21 3-3 15,-28 0-14 1,-8 3-12-1,3-5-78-15,10 0-94 16</inkml:trace>
  <inkml:trace contextRef="#ctx0" brushRef="#br0" timeOffset="45486.8033">9214 7837 1562 0,'1'7'58'0,"3"2"-18"16,6 14 46-16,6 7-41 16,4 5-20-16,-4-5-8 15,0-2-11-15,-6-6-54 16,-3-14-241-16</inkml:trace>
  <inkml:trace contextRef="#ctx0" brushRef="#br0" timeOffset="45633.6642">9438 7864 1058 0,'-10'14'504'16,"-7"5"-192"-16,-6 12-168 15,-1 10-34-15,-4 0-56 16,2 5-13-16,3-1-24 16,-2-4-32-16,8-9-178 15</inkml:trace>
  <inkml:trace contextRef="#ctx0" brushRef="#br0" timeOffset="46362.2561">8435 6928 755 0,'-1'-4'359'16,"6"-4"-151"-16,7-2-43 0,26 3-72 15,15 3-22 1,29 7-25-16,9 4-12 0,1 4-16 0,-3 1-3 16,-21-4-7-1,-7-4-17 1,-23-5-68-16,-10-3-26 16,-19-10-24-16,-13 0 12 0,-9-3 63 15,-5-2 41-15,-1 5 56 16,5 4 16-16,6 5 14 15,6 6-23-15,8 11-19 16,8 2-6-16,6 9 13 16,-3-2 30-16,-15 2 17 15,3-1 2-15,-14-5-20 16,-5-3-2-16,6-6-8 0</inkml:trace>
  <inkml:trace contextRef="#ctx0" brushRef="#br0" timeOffset="47228.4268">9784 7480 844 0,'-2'-1'378'15,"8"3"-192"-15,15-2-52 16,19 0-88-16,16 0-13 0,20-6-15 16,6 4-6-1,-2 3 2-15,-11 0-52 0,-25 2-206 16</inkml:trace>
  <inkml:trace contextRef="#ctx0" brushRef="#br0" timeOffset="47403.2872">9829 7641 794 0,'11'0'444'16,"11"-2"1"-16,25 1-314 16,5 3-22-16,14-1-33 15,1 4-14-15,-13 1-131 16</inkml:trace>
  <inkml:trace contextRef="#ctx0" brushRef="#br0" timeOffset="47851.1161">10679 7126 665 0,'4'-4'411'15,"3"3"-43"-15,3 8-164 16,3 22-131-16,2 14-26 15,0 30 1-15,-4 15 6 16,-4 2-8-16,-6-2-9 0,1-22-14 16,2-12-7-16,1-18-68 15,3-8-117 1</inkml:trace>
  <inkml:trace contextRef="#ctx0" brushRef="#br0" timeOffset="48032.5456">10640 7222 1057 0,'21'-5'457'15,"10"-7"-199"-15,27 9-197 16,13 1-20-16,17 1-15 16,9 1-4-16,-3 0-42 15,-9 2-83-15</inkml:trace>
  <inkml:trace contextRef="#ctx0" brushRef="#br0" timeOffset="48229.0006">10713 7811 1270 0,'6'0'469'16,"12"-3"-362"-16,7 1-41 16,32 0-29-16,7-2-9 0,14 2-20 15,1-1-6 1,-15 0-169-16</inkml:trace>
  <inkml:trace contextRef="#ctx0" brushRef="#br0" timeOffset="48426.2705">10728 7549 1286 0,'7'-3'479'0,"22"3"-360"15,15 0-54-15,31 0-20 16,11 2-10-16,2 0 15 0,-7-1-80 15</inkml:trace>
  <inkml:trace contextRef="#ctx0" brushRef="#br0" timeOffset="48951.7345">11220 7864 499 0,'7'-6'293'16,"4"-3"-33"-16,-2-5-128 0,3-2-20 15,-4-6-5-15,3 1 10 16,0 1 15-16,-5 3-2 16,-1 11-43-16,-4 6-35 15,0 17-47-15,0 8-16 16,1 21-3-16,-2 1 10 15,5 6 4-15,-5-4 19 16,6-11-127 0,2-6-198-16</inkml:trace>
  <inkml:trace contextRef="#ctx0" brushRef="#br0" timeOffset="49535.874">11489 7899 778 0,'-6'0'436'0,"-3"0"-93"15,2 12-195-15,1 1-62 16,7 5-72-16,5 2-11 0,15-4 3 16,6 2 8-1,9-11 5-15,1-8 2 16,-2-10 7-16,-8-9 4 16,-7-7 3-16,-7 1 1 15,-9 2-3-15,0 5 2 16,-6 11-18-16,1 9-13 15,-2 26-16-15,-1 9-13 16,4 21 4-16,0 9 7 16,-2 2 7-16,-3-3 3 0,-13-7 4 15,-6-5 6-15,-9-18 16 16,-3-7 10-16,-2-30 22 16,1-14 7-16,7-17-14 15,4-7-28-15,11-9-108 16,7 4-110-16</inkml:trace>
  <inkml:trace contextRef="#ctx0" brushRef="#br0" timeOffset="50179.8849">10775 6908 781 0,'0'-1'346'16,"10"1"-152"-16,11 1-91 15,35 2-75 1,17 1 7-16,30 2-9 0,5-2-10 16,-6 3-6-16,-10-2 1 15,-30-4 8 1,-12 1-8-16,-27-5-11 15,-15-2-5-15,-16-10-10 16,-5-4 10-16,-3-6 9 0,3 1 2 16,11 6-6-16,4 6 5 15,11 12 2-15,5 8 3 16,6 15 6-16,0 5 9 16,-9 7 49-16,-11 1 23 15,-19-2 37-15,-9-4-3 0,-12-5-44 16,-2-5-23-1,10-5-48-15,7-4-106 0</inkml:trace>
  <inkml:trace contextRef="#ctx0" brushRef="#br0" timeOffset="50926.1385">12236 7317 917 0,'1'-2'469'0,"1"-2"-179"16,5 18-172-16,-5 15-63 16,5 25-65-16,0 9 7 0,-2 2 3 15,4 0 4 1,-1-12-46-16,1-8-83 0</inkml:trace>
  <inkml:trace contextRef="#ctx0" brushRef="#br0" timeOffset="51075.7986">12115 7529 842 0,'-4'0'467'0,"2"0"-113"0,8 2-135 0,-6-2-131 16,25 4-36-1,59 5-17-15,-17-7-7 0,15-4-36 16,3-6-75 0</inkml:trace>
  <inkml:trace contextRef="#ctx0" brushRef="#br0" timeOffset="51497.3787">12980 7160 1101 0,'-6'6'421'0,"-6"8"-247"0,1 31-162 31,-2 20-18-31,1 26 18 16,0 6 0-16,6-1 3 0,5-9-4 0,6-25 0 31,10-12-20-31,7-27-75 0,0-18-17 0,-3-20-29 16,-8-12 21-16,-10-20 79 16,-4-9 41-16,-14-21 46 0,-6-18 13 15,-3-14 35 1,2 2-9-1,12 23 3-15,9 24 7 16,8 30-15-16,5 9-18 16,19 15-28-16,8 4-24 15,25 10-33-15,9 3 4 16,12 10-52-16,5 0-78 0,-3 1-372 16</inkml:trace>
  <inkml:trace contextRef="#ctx0" brushRef="#br0" timeOffset="51738.4223">12854 7807 734 0,'4'-1'386'0,"18"0"-31"0,19-1-205 16,30 2-63-16,7 0-13 16,5 0-39-16,-6 3-11 15,-21 1 0-15,-8-2-33 16,-16-2-238-16</inkml:trace>
  <inkml:trace contextRef="#ctx0" brushRef="#br0" timeOffset="51890.7383">12944 7551 959 0,'0'-4'492'0,"12"-3"-124"16,8 1-205-16,28 6-118 16,12 1-20-16,17 3-12 15,10 3 16-15</inkml:trace>
  <inkml:trace contextRef="#ctx0" brushRef="#br0" timeOffset="52571.8592">13427 7675 948 0,'5'-10'380'0,"12"-8"-219"16,7 0-30-16,14 4-23 16,1 4-9-16,-1 9-40 15,-2 6-27-15,-17 8-35 16,-12 3 4 0,-19 10 0-16,-17 2 3 0,-13 3 13 15,4-2-8 1,12-4-3-16,11-4-2 0,24-5 3 0,11 3 0 15,14-6 2-15,5-1 2 16,7-1-80-16,-4-4-84 16</inkml:trace>
  <inkml:trace contextRef="#ctx0" brushRef="#br0" timeOffset="52947.0923">13806 7737 1082 0,'-2'-2'471'0,"0"-1"-270"16,2 3-85-16,0 0-98 15,0 0-15-15,6 11 2 16,30 37 3-16,-16-33-3 16,-1-1 1-16,4-12 3 15,0-4 1-15,-1-12 7 16,-3-6 5-16,-7 0 10 15,-4-3 5-15,-3 5 14 16,-4 5 1-16,-3 6-17 16,0 8-19-16,-3 17-30 15,0 11-11-15,4 25 2 16,1 12 9-16,-1 9 6 0,-2 2 3 16,-12-13 5-16,-7-10 2 15,-13-14 19-15,-4-10 12 16,-4-16 23-16,1-12 7 15,2-19-10-15,3-10-29 16,5-7-108-16,3 0-69 16</inkml:trace>
  <inkml:trace contextRef="#ctx0" brushRef="#br0" timeOffset="53633.3181">13076 6822 811 0,'-6'0'347'0,"-3"0"-196"16,9 1-49-16,19 2-40 15,12 1-22-15,21-2-18 16,16-1 1-16,19 1-7 15,11 3-6-15,7 0-1 0,-14 0-1 16,-20-1 8 0,-20-4 5-16,-30 0-6 0,-9-5-10 15,-24-1-10 1,-6-3-6-16,-12-6 9 16,0-1 10-16,-1-2 9 0,6-2 2 15,10 7-3-15,5 0-7 16,11 6-11-16,5 3-1 15,4 6-12-15,10 13 5 16,8 5 5-16,7 5-2 16,6 9 8-16,-9-8 3 15,-17 5 46-15,-15-2 37 16,-26-2 46-16,-10 0 8 0,-16-3-43 16,-9 1-31-16</inkml:trace>
  <inkml:trace contextRef="#ctx0" brushRef="#br0" timeOffset="60044.0908">2230 8353 658 0,'-12'-12'406'0,"-12"-12"-65"16,-11 8-91-16,-7 5-45 16,-5 14-82-16,-4 10-39 15,5 13-54-15,6 6-16 0,18 6-16 16,16 2 1-16,29-3-2 16,15-4 1-16,7-13-1 15,8-3 0-15,-2-11-1 16,-6-1 2-16,-7-5 0 15,-12-1 3-15,-22-1-2 16,-14 2-10-16,-21 7-4 16,-10 5 1-16,-9 17 10 15,1 2 9-15,9 7 3 16,12-1-3-16,16-1-3 16,14-2 1-16,23-5 4 15,8-1 1-15,13-13-1 16,8-6-1-16,5-17-3 15,-9-7-3-15,10-15 0 16,-5-3 1-16,-9-4 7 0,5-2 6 16,-23 5 4-16,-11 6 0 15,-11 12 5-15,-4 8-10 16,-4 14-10-16,2 7-2 16,0 12-11-16,2 3 6 15,4 3 5-15,1-5 15 16,4-5-122-16,-6-4-90 15</inkml:trace>
  <inkml:trace contextRef="#ctx0" brushRef="#br0" timeOffset="60180.7613">2484 8358 1293 0,'1'-4'535'0,"-4"-8"-340"16,3 6-130-16,7 13-123 15,-2 4-104-15</inkml:trace>
  <inkml:trace contextRef="#ctx0" brushRef="#br0" timeOffset="60358.3013">2574 8546 825 0,'5'8'427'15,"6"8"-73"-15,5 9-227 0,5 2-25 16,-1 3-36-16,2-2-13 15,-3-11-22-15,-1-3-3 16,-3-13 5 0,-2-3 4-16,-5-12-25 15,-1-4-35-15,-1-4-145 16,-2-5-156-16</inkml:trace>
  <inkml:trace contextRef="#ctx0" brushRef="#br0" timeOffset="60719.3769">3113 8595 814 0,'-6'11'411'0,"-9"17"-123"0,-4-3-51 15,-3 1-101-15,-1-6-34 16,0-9-46-16,1-6-19 0,0-11-63 16,1-8-32-1,7-7-47-15,5 0-9 0,8 0 33 16,8 4 19-16,9 9 19 15,2 5 9-15,3 10 24 16,1 9 11-16,-2 7 18 16,2 2 3-16,8-1-2 15,-2-2-1-15,10-11 1 16,-2-9 4-16,-5-12 9 16,-2-9 4-16,-8-12 9 15,-4 0 4-15,-6-1 37 16,-3 3 11-16,-6 10 22 15,-2 4-2-15,0 18-59 16,-12 7-19-16,15 14-36 16,4 6-9-16,4 2 9 0,16 1 12 15</inkml:trace>
  <inkml:trace contextRef="#ctx0" brushRef="#br0" timeOffset="61177.1026">4236 8742 616 0,'5'-2'417'16,"2"-2"-2"-16,1 15-229 15,0 10-45-15,-3 35-59 16,0 17-3-16,-2 18-3 16,-1 8-2-16,0-13-25 15,3-10-13-15,0-14-12 16,5-16 3-16,-4-20-125 15,0-10-103-15</inkml:trace>
  <inkml:trace contextRef="#ctx0" brushRef="#br0" timeOffset="61342.639">4173 8813 1263 0,'5'-6'507'0,"28"-6"-317"15,10-2-94-15,31-1-60 0,14 0-11 16,8-1-16-16,-10 2 16 16,9 8-188-16,-7 0-119 15</inkml:trace>
  <inkml:trace contextRef="#ctx0" brushRef="#br0" timeOffset="61559.784">4231 9374 1058 0,'10'-2'442'0,"21"-2"-242"15,16 2-105-15,22-3-51 16,4 2-13-16,4-2-14 15,-7 2 6-15,-6-3-171 16</inkml:trace>
  <inkml:trace contextRef="#ctx0" brushRef="#br0" timeOffset="61736.2968">4271 9172 1185 0,'9'-6'472'0,"9"-2"-271"16,31 0-165-16,9 4-23 15,30 1-4-15,2 3-29 16</inkml:trace>
  <inkml:trace contextRef="#ctx0" brushRef="#br0" timeOffset="63483.4676">5202 9389 485 0,'-1'-3'347'0,"-3"-7"43"16,0 9-154-16,-2 8-143 0,3 7-55 16,3 12-59-1,4 3-9-15,8 1 21 0,6-4 9 16,11-10 11-16,4-2 3 15,1-14 8-15,-2-4 4 16,-9-10 10-16,-3-3 4 16,-10-5 0-1,-5 0 4-15,-4 3 3 16,0 10-15-16,3 15-24 16,-4 12-14-16,5 22-23 0,-1 8 7 15,-4 18 11 1,1 3 5-16,-14-2 8 0,-6-6 7 15,-10-14 8-15,-7-7 9 0,-7-27 23 32,2-8 10-32,-2-28 4 0,2-13-18 0,12-6-91 15,5-9-81-15</inkml:trace>
  <inkml:trace contextRef="#ctx0" brushRef="#br0" timeOffset="65056.7022">5873 9070 771 0,'0'1'380'16,"1"1"-138"-16,6-1-80 0,-7-1-89 16,21 1-19-16,62 6-18 15,-21-3-11-15,8-4-13 16,-4-1-12-16,-19-4-137 15,-7 3-106-15</inkml:trace>
  <inkml:trace contextRef="#ctx0" brushRef="#br0" timeOffset="65293.222">5875 9252 686 0,'2'2'333'0,"11"2"-70"0,7 0-53 16,16 1-45-16,14-2-9 15,10 3-59-15,7-1-29 16,-2-1-23-1,-10-3-31-15</inkml:trace>
  <inkml:trace contextRef="#ctx0" brushRef="#br0" timeOffset="71045.0165">4796 9211 728 0,'-1'0'391'15,"-2"-1"-100"-15,0 9-143 16,1 4-45-16,1 12-61 16,1 10-17-16,1 9-13 15,4 6-3-15,0-5 0 16,0-6 1-16,0-15-92 15,-4-7-117-15</inkml:trace>
  <inkml:trace contextRef="#ctx0" brushRef="#br0" timeOffset="71279.8561">4749 9181 736 0,'17'-10'359'0,"14"-7"-128"16,14 10-119-16,1 5-33 16,-5 8-25-16,-5 7 5 0,-21 8 4 15,-6 2 6-15,-17 3 3 16,-8-2-9-16,-22-12-11 16,-9-4-4-16,0-11-23 15,-6-4-21-15,20-1-144 16,11 1-124-16</inkml:trace>
  <inkml:trace contextRef="#ctx0" brushRef="#br0" timeOffset="83607.2184">6867 8825 838 0,'-1'-7'426'0,"-5"-4"-159"0,5 8-76 15,2 18-119-15,6 21-38 16,3 28-17-16,2 11 0 0,-5 11 10 15,-4-3-1-15,-3-3-1 16,0-4-3-16,1-20-4 16,4-5-52-16,1-26-123 31,-5-10-157-31</inkml:trace>
  <inkml:trace contextRef="#ctx0" brushRef="#br0" timeOffset="83790.3569">6816 8840 1176 0,'16'0'395'0,"28"5"-369"16,18 3-36-16,28 7 10 15,11-5 4-15,1 5 37 0,-10-2-95 16</inkml:trace>
  <inkml:trace contextRef="#ctx0" brushRef="#br0" timeOffset="84016.1846">6903 9457 1128 0,'0'1'453'0,"4"0"-280"15,10 3-64-15,26 4-47 16,15-1-5-16,19 0-19 16,6 3-8-16,-6 0-14 0,-5 1-43 15,-14-2-301-15</inkml:trace>
  <inkml:trace contextRef="#ctx0" brushRef="#br0" timeOffset="84207.8045">6933 9218 1173 0,'16'3'431'0,"6"-7"-337"15,13 3-56-15,37 1-44 16,7 1 6-16,20 13 29 16,6 2-121-16</inkml:trace>
  <inkml:trace contextRef="#ctx0" brushRef="#br0" timeOffset="84566.6037">7546 9511 805 0,'1'-6'365'0,"4"-5"-159"16,3-8-32-16,3-6-35 15,3 1-6-15,-2-12-13 16,-3 3-8-16,-1 10-14 16,-6 0-13-16,-1 23-45 15,2 11-12-15,-5 19-22 16,2 9-8-16,0 12 2 15,-2-3 2-15,4 1-63 16,5-9-98-16</inkml:trace>
  <inkml:trace contextRef="#ctx0" brushRef="#br0" timeOffset="84985.3489">7793 9451 973 0,'0'8'378'16,"3"6"-253"-16,3 2-67 15,8 8-23-15,4-5-5 0,1-6 0 16,1-2-1-16,-1-14 5 15,-1-3 4-15,-5-6 3 16,-2-7-1 0,-6-1 10-16,-5-4 4 0,1 6 14 15,-1 6-5-15,-2 14-27 16,3 13-15-16,2 18-25 0,2 7-4 16,7 16 4-1,-2 7 2-15,-4 5 5 16,-4 2 4-16,-17-10 13 0,-5-7 12 0,-6-15 15 15,-5-13 7 1,1-23 6 0,-4-15-5-16,1-25-24 0,4-8-22 15,12-6-97-15,10 0-82 16,22 7-241-16</inkml:trace>
  <inkml:trace contextRef="#ctx0" brushRef="#br0" timeOffset="85351.1664">8490 9223 713 0,'-5'-2'444'0,"-3"-3"4"16,4-1-187-16,18 6-121 15,11 1-41-15,28 3-54 16,16 3-7-16,10-3-8 16,-3 1-6-16,-12-3-6 15,-8-2 13-15,-15-1 217 0</inkml:trace>
  <inkml:trace contextRef="#ctx0" brushRef="#br0" timeOffset="85837.2901">9458 8917 965 0,'0'2'406'15,"0"9"-237"-15,5 14-75 16,1 23-74-16,1 13 4 0,2 30 4 15,-3 8-3-15,1 8-2 16,-2-6-3-16,4-29-24 16,0-16-36-1,2-28-174-15</inkml:trace>
  <inkml:trace contextRef="#ctx0" brushRef="#br0" timeOffset="86017.9565">9424 9003 1131 0,'2'-6'481'15,"7"-1"-212"-15,27 0-210 0,15 5-29 0,32 2-7 32,8 1-1-32,8 5-12 15,3 0-40-15</inkml:trace>
  <inkml:trace contextRef="#ctx0" brushRef="#br0" timeOffset="86262.0586">9457 9621 955 0,'12'4'365'32,"24"-1"-256"-32,15-1-27 0,31-1-12 15,2-1-15 1,3 1-22-16,-5-1-10 16,-23 3-40-16,3-3-180 0</inkml:trace>
  <inkml:trace contextRef="#ctx0" brushRef="#br0" timeOffset="86444.151">9401 9342 1193 0,'0'0'467'0,"14"0"-304"16,12 4-104-16,33 3-34 0,18 1 3 15,12-4 2-15,3 0-5 16,-4 0-148-16</inkml:trace>
  <inkml:trace contextRef="#ctx0" brushRef="#br0" timeOffset="86787.8974">10067 9434 1192 0,'0'-7'479'0,"6"-8"-313"15,9 3-62-15,14 3-66 16,9 8-13-16,7 11-12 0,-4 7-2 15,-12 7 3-15,-9 2 5 16,-21 0 3-16,-5 0 3 16,-20 7-3-1,-5-8-3-15,6-1-8 16,2-5-3-16,17-10-10 16,12-2-3-16,11-7-2 0,7 1-1 15,5-2 7-15,0 1 9 0,4 2-144 16,-1-1-89-1</inkml:trace>
  <inkml:trace contextRef="#ctx0" brushRef="#br0" timeOffset="87215.8763">10471 9527 1146 0,'-1'4'436'16,"-1"3"-328"-16,2 3-51 0,10 5-59 16,2 1 2-16,8 3 2 15,3-1 2-15,5-6 5 0,0-2 3 16,0-10 10-16,-1-1 6 16,-5-7 21-16,-7-8 15 15,-5-3 27-15,-4-2 4 16,-5 4-14-16,3 9-19 15,-2 9-48-15,0 7-14 16,-2 18-16-16,3 7-2 16,3 26 8-16,-5 15 3 15,-1 11 7-15,-6-3 0 16,-18-13 5-16,-7-17 4 0,-15-23 8 16,-9-12 10-1,3-20 16-15,3-11 8 16,15-14 4-16,6-4-8 0,12-9-23 31,7 2-15-31,9-3-68 16,0-3-14-16</inkml:trace>
  <inkml:trace contextRef="#ctx0" brushRef="#br0" timeOffset="94836.6306">1757 10400 497 0,'-2'-8'373'15,"-3"-4"29"1,5 1-189-16,6 2-57 16,10 5-95-16,0 4-32 15,9 15-27-15,-5 5 0 16,-7 13 7-16,-6 3 4 16,-15 7 3-16,-5-5 1 15,-4-5-3-15,1-5 2 16,3-21 15-16,4-3-5 0,10-12-21 15,8-10-11 1,7-8-25-16,9-4 2 0,8-5 11 16,2 0 7-1,6 6 7-15,-4 5 3 16,-16 7 14-16,-6 6 8 16,-13 11 16-16,-8 2 2 0,-10 15-5 15,-2 7-8-15,-5 10-15 16,4 1-5-16,17 1-8 15,7-4-2-15,25-5-42 16,6-5-76-16,218-134-528 78,0 0 763-62,-265 121-22-16,0 13 89 15,-3-6-31-15,-23 24-54 16,-1-2-30-16,-4-5-33 0,6-3-1 0,9-17-24 16,5-11-21-16,5-14-28 15,4-6-14-15,6-9 0 16,7 0 16-16,5-2 31 16,3 1 11-16,2 12 15 15,4 13-2-15,-1 15-11 16,1 9-5-16,8 9 0 15,3 6 2-15,10-7 5 16,1 2 0-16,8-12-2 16,-5-8-1-16,-2-11-1 15,-3-12 6-15,-15-9 8 16,-1-3 22-16,-9-9 24 16,-2 5 3-16,-1 4 12 15,-2 7-12-15,0 17-27 16,-4 7-9-16,0 16-18 15,2 7-10-15,1 5 5 16,5-2 0-16,6-3 0 16,-3-8 3-16,1-11-72 0</inkml:trace>
  <inkml:trace contextRef="#ctx0" brushRef="#br0" timeOffset="95774.9857">3553 10919 660 0,'4'8'305'0,"-3"8"-52"0,4 22-234 16,3 13-19-16,-8 26 43 16,3 10 5-16,-4 12 7 15,-5-3-4-15,4-16-26 16,0-14-4 0,1-24-2-16,4-9 1 0,-1-15-35 15,3-2-117-15</inkml:trace>
  <inkml:trace contextRef="#ctx0" brushRef="#br0" timeOffset="95939.4258">3507 11017 1055 0,'6'-5'390'0,"19"-3"-299"16,15 2-63-16,36 5-23 0,17 1-2 0,11 7-66 15,0 5-162-15</inkml:trace>
  <inkml:trace contextRef="#ctx0" brushRef="#br0" timeOffset="96168.4793">3570 11622 954 0,'-7'0'408'0,"9"4"-207"16,14-4-66-16,31-5-60 16,26 0-5-16,19-2-20 15,2 2-20-15,-12 3 4 16,-18 1-97-16,-24 2-310 15</inkml:trace>
  <inkml:trace contextRef="#ctx0" brushRef="#br0" timeOffset="96324.7843">3640 11391 1013 0,'-1'-3'464'0,"7"0"-212"15,13 3-122-15,26 6-110 16,16 3-12-16,16-1 26 16,-2 0-105-16</inkml:trace>
  <inkml:trace contextRef="#ctx0" brushRef="#br0" timeOffset="96625.5848">4080 11808 630 0,'5'-7'375'16,"6"-8"7"-16,9-6-271 15,1-4-32-15,3-4-35 16,-4 1-1-16,2 2 28 15,-9 0 12-15,-5 15 17 16,-1 5-13-16,-10 14-40 16,-1 12-15-16,1 14-27 15,-4 5 3-15,6 11-4 16,1-3 3-16,6-5-157 16,3-4-314-16</inkml:trace>
  <inkml:trace contextRef="#ctx0" brushRef="#br0" timeOffset="97044.3774">4443 11741 891 0,'-2'-1'399'16,"2"2"-190"-16,-1 5-118 0,1-6-82 15,0 0-7-15,8 4 6 16,14 5 0-16,30 2 6 16,-33-18 9-1,-4-7 37-15,-1-2 16 16,-7 0 20-16,-3 3-1 0,-3 6-39 16,-2 6-21-16,-5 11-35 15,4 10-9-15,0 18-7 0,6 14 4 16,6 18 6-1,1 9-2-15,0-2 7 0,-5-6 1 16,-6-10 10-16,-12-8 32 16,-13-14 46-16,-3-10 22 15,-6-23 29-15,-1-13-16 16,3-21-42-16,-3-12-28 16,18-1-67-16,8-4-36 0,16 5-87 31,11 0-50-31,12 0-101 0,4-4-171 0</inkml:trace>
  <inkml:trace contextRef="#ctx0" brushRef="#br0" timeOffset="97323.3907">4970 11383 711 0,'2'-3'392'0,"14"-3"-50"15,4-1-147-15,17 0-94 16,12 2-24-16,5 1-40 15,4 3-15-15,-3 2-33 16,-8 1-70-16,-13-2-289 16</inkml:trace>
  <inkml:trace contextRef="#ctx0" brushRef="#br0" timeOffset="97512.4987">5001 11489 918 0,'15'2'437'0,"10"-2"-181"15,23-2-81-15,10 2-15 16,6 0-52-16,0 3-27 16,-18-1-35-16,-7-2-33 15</inkml:trace>
  <inkml:trace contextRef="#ctx0" brushRef="#br0" timeOffset="97954.2767">5893 10949 965 0,'0'0'396'0,"0"1"-212"0,5 24-136 15,5 17-38-15,0 21 11 16,2 12 4-16,-9 17 4 15,-1-2-3-15,-2-6-6 16,0-10-2-16,3-30-35 16,1-9-98-16</inkml:trace>
  <inkml:trace contextRef="#ctx0" brushRef="#br0" timeOffset="98140.6335">5862 11028 1009 0,'3'-11'461'0,"9"-11"-181"15,15 6-195-15,18 1-38 16,24 1-32-16,11 5-9 16,16 8 16-16,-3 4-92 15</inkml:trace>
  <inkml:trace contextRef="#ctx0" brushRef="#br0" timeOffset="98374.9632">5916 11645 989 0,'-1'-1'386'0,"9"0"-226"16,16 0-68-16,25-2-41 15,17 2 13-15,13 0-25 16,1 0-11-16,-9 0-45 16,-10 1-89-16</inkml:trace>
  <inkml:trace contextRef="#ctx0" brushRef="#br0" timeOffset="98562.4169">5948 11353 1191 0,'5'-2'444'0,"10"-4"-315"16,26 3-114-16,11 1-8 0,28 0-2 15,4 0 29 1,-6 0-275-16</inkml:trace>
  <inkml:trace contextRef="#ctx0" brushRef="#br0" timeOffset="98844.2156">6449 11664 643 0,'3'-7'312'16,"3"-5"-98"-16,5-3-130 16,6 2-21-16,-2-5-12 15,2 2 10-15,-9 3 31 0,-3 4 10 16,-4 9-14-16,1 7-22 15,-2 14-42-15,0 4-13 16,0 18-5-16,-2 4 0 16,4 1 0-1,1 1 1-15,4-13 8 0,0-9-52 16</inkml:trace>
  <inkml:trace contextRef="#ctx0" brushRef="#br0" timeOffset="99094.9383">6818 11494 1127 0,'2'0'510'0,"-1"0"-192"16,2 5-145-16,-3-5-88 16,0 0-13-16,0 0-47 15,0 0-115-15</inkml:trace>
  <inkml:trace contextRef="#ctx0" brushRef="#br0" timeOffset="99688.5554">7436 11290 547 0,'-2'-3'400'0,"-11"-8"50"0,-4 4-159 16,-12 6-132-16,-8 1-53 15,-1 7-63-15,1 3-23 16,11 4-31-16,11 5-3 16,21 5-4-16,14 6 1 15,20 3 7-15,9 1 0 0,1 0 6 16,-6-1 5-16,-21-7 5 16,-12 0 3-16,-20-7 8 15,-12 0 3-15,-12-3 4 16,-6-5 3-16,-2-11 8 15,3-4-29-15,12-14-107 16,6 0-88-16</inkml:trace>
  <inkml:trace contextRef="#ctx0" brushRef="#br0" timeOffset="99860.9474">7548 11404 800 0,'5'0'418'0,"-1"-2"-115"16,0 5-97-16,-2 15-92 0,0 0-36 16,-2 12-37-16,2 3-6 15,-2 0-18-15,-4 1-33 16,2-7-208-16</inkml:trace>
  <inkml:trace contextRef="#ctx0" brushRef="#br0" timeOffset="100017.6174">7552 11171 1196 0,'-3'-8'537'0,"0"-2"-274"16,-1 4-92-16,3 4-127 16,1 4 0-16,0-2-193 15,0 0-248-15</inkml:trace>
  <inkml:trace contextRef="#ctx0" brushRef="#br0" timeOffset="100299.4168">7703 11403 643 0,'7'13'321'0,"8"17"-95"16,1 3-44-16,-6-1-54 15,-4-2-17-15,-8-12-23 16,-3-2-19-16,-1-5-20 0,2-8 0 15,1-3-2-15,3-5-6 16,0 4-16-16,1-7-15 16,10-20-27-16,20-30-4 15,-7 35-2-15,-3 2 3 16,3 16 15-16,-3 1 6 16,-4 16 21-1,-1 12 11-15,-10 4 18 16,0 6 1-16,-6 1-8 0,-5-5-3 15,1 1-328-15</inkml:trace>
  <inkml:trace contextRef="#ctx0" brushRef="#br0" timeOffset="101982.7044">8402 11423 712 0,'2'-12'347'15,"-1"-10"-82"-15,-1 0-38 0,-7 2-34 16,-2 1-25-1,-6 9-72-15,-6 2-36 16,-9 10-53-16,-6 8-15 16,-3 15-19-16,1 10-3 0,14 13 8 15,9 3 5 1,20-1 11-16,12-5 4 16,15-12-6-1,6-6-3-15,2-11-2 16,-1-9-1-16,-2-8 10 15,-5-8 4-15,-6-8 8 16,-5-2 8-16,-15-4 15 16,-9 1 4-16,-12-5 9 15,-3 7-5-15,-5 9-26 0,1 8-13 16,1 25-23-16,5 13-6 16,8 27 6-16,2 11 7 15,13 24 6-15,1-1 4 16,1-13-6-16,4-5 46 15,-10-28 35-15,2-9 21 16,-3-12 33-16,-2-10-35 16,2-12-15-16,0-4-14 15,-2-3-84-15,-1-1 429 16</inkml:trace>
  <inkml:trace contextRef="#ctx0" brushRef="#br0" timeOffset="104710.1014">8876 11492 728 0,'15'-4'286'16,"14"-5"-160"-16,28 3-108 0,14 2-2 0,10 3-3 15,-5 4-3-15,-17 5-95 16,-18-3-147-16</inkml:trace>
  <inkml:trace contextRef="#ctx0" brushRef="#br0" timeOffset="104873.2934">8972 11592 946 0,'8'-2'372'0,"17"-2"-235"0,18 2-39 15,20-3-48-15,9 8-3 16,-4 1-26-16,-8 4-84 16</inkml:trace>
  <inkml:trace contextRef="#ctx0" brushRef="#br0" timeOffset="105306.0464">9642 10996 998 0,'0'-7'455'0,"-1"0"-225"15,3 7-97-15,12 27-99 16,4 13-27-16,11 25-7 16,-5 10 3-16,-9 18 7 0,-4-2 1 15,-15-14-1 1,4-6 1-16,4-30-27 16,3-11-47-16,5-11-45 15,-1-14-9-15,2-15 8 16,-5-10 33-16,9-11 28 0,3-2 5 15,6-2 15-15,-2 4 11 16,-8 7 35-16,-7 5 21 16,-16 11 27-16,-6 8 8 15,-13 6 5-15,-4 3-9 16,3 3-23-16,8 2-17 16,16 3-35-16,6-3-11 15,17 2-4-15,5 0 7 16,10-7 9-16,5 6-15 15,5-3-80-15,-4-2-74 0</inkml:trace>
  <inkml:trace contextRef="#ctx0" brushRef="#br0" timeOffset="105607.5588">10199 11533 611 0,'0'1'303'16,"0"-1"-76"-16,2 5-73 15,-2-5-57-15,1 0-8 16,24 10-23-16,28 5-18 16,-26-15-8-1,-4-1 0-15,-7-7 4 0,-1-3 1 16,-11-4-3-16,-3 0 2 16,-15 0-10-16,-5 5-10 15,-6 9-20-15,-4 2-19 0,2 16-10 16,-2 2 2-1,8 8 8-15,4 4 7 16,17 1 5-16,11 4 5 0,16-2 9 16,4-2 3-1,10-9 1-15,4-6-2 0,7-8-99 16</inkml:trace>
  <inkml:trace contextRef="#ctx0" brushRef="#br0" timeOffset="106173.5854">10872 11568 815 0,'-10'-2'348'0,"-4"2"-172"16,10 0-105-16,31 4-41 15,22 1-2-15,49-1 1 16,22 0 12-16,49 0 12 16,14 0 0-16,28-1-4 15,11 1-17-15,-6-4-18 16,-5 0 0-16,-49-4-78 15,-21 0-107-15</inkml:trace>
  <inkml:trace contextRef="#ctx0" brushRef="#br0" timeOffset="106575.7286">11361 10692 442 0,'2'-10'307'0,"4"-7"0"16,-4 8-70-1,-1 4-21-15,-1 5-73 0,0 2-45 16,-1-2-65 0,1 10-25-16,1 21-14 15,7 83-1-15,0-25 7 16,-1 3 2-16,-3-7 3 15,0-10 3-15,1-19 1 16,-4-12 1-16,4-14-21 0,-5-11-68 16</inkml:trace>
  <inkml:trace contextRef="#ctx0" brushRef="#br0" timeOffset="107069.2">11808 10982 594 0,'0'-3'337'15,"-1"-5"-56"-15,-3-5-87 16,1 1-20-16,-5-7-33 16,1-3-29-16,-2 2-58 15,-5 5-29-15,0 10-47 16,-4 8-15-16,-8 13-5 16,3 8 6-16,6 9 14 15,3 0 7-15,18 3 6 16,5-6-1-16,9-9-3 15,8-4 1-15,-2-14 7 16,1-3 6-16,-3-5 11 16,-4-9 2-16,0-4 2 0,-7-3 1 15,-4 0 5-15,-2 1 6 16,-7 8-1-16,0 8-13 16,-1 11-13-16,-1 5-10 15,2 13-6-15,1 4 6 16,2 5 4-16,6 7 2 0,-3-3 2 15,-1 1 1-15,2-3 0 16,2-5-71 0</inkml:trace>
  <inkml:trace contextRef="#ctx0" brushRef="#br0" timeOffset="107379.6532">11964 11294 525 0,'7'-2'269'16,"8"-3"-67"-16,2 0-48 16,-3-7-40-16,2-1-3 15,-5-5-1-15,1 0 3 0,-4 1-4 16,-3 4-7-16,-3 6-31 15,-2 2-20-15,0 10-36 16,1 5-12 0,4 10-10-16,0 5 4 0,1 6 3 15,1 2 0-15,-1-2 2 16,0-1-12-16,-1-12-128 16,0-4-183-16</inkml:trace>
  <inkml:trace contextRef="#ctx0" brushRef="#br0" timeOffset="107638.3029">12270 10769 1053 0,'4'-8'461'15,"0"-4"-236"-15,-2 7-56 16,-2 15-88-16,-2 15-35 15,2 28-46-15,2 17 0 16,-2 15 2-16,-2 4 2 16,4-5 0-1,-2-7 0-15,3-11 4 0,6-7 0 16,-2-21 3-16,-1-8 2 0,-4-20 4 16,4-2-60-1</inkml:trace>
  <inkml:trace contextRef="#ctx0" brushRef="#br0" timeOffset="108303.8643">11462 11909 659 0,'1'-11'394'16,"0"-9"-26"-16,2 10-127 15,3 13-130-15,-1 13-46 16,8 20-63-16,3 10-1 15,-1 7 6-15,-2 0 3 0,-3-9 3 16,-4-9 0 0,-3-14 0-16,1-6 4 0,-3-15 14 15,1-10 2-15,2-10 0 16,-2-10-4-16,5-3-17 16,6 2-10-1,7-1-12-15,10 6-8 0,4 6-10 16,3 1 4-16,5 12 31 15,2 6-74-15</inkml:trace>
  <inkml:trace contextRef="#ctx0" brushRef="#br0" timeOffset="108727.9931">11758 12302 617 0,'5'-4'305'16,"5"-3"-111"-1,1-6-37-15,7 2-6 0,-2-3-24 16,-4 1-10-16,1 5-9 16,-10 0-6-1,1 8-28-15,-2 4-18 0,-2 14-34 16,3 9-11-16,4 16-4 15,0 7-1-15,5 0 0 0,-3-6-1 16,0-13 4 0,0-9 1-16,-4-11 4 0,-2-6-55 15,-3-7-297-15</inkml:trace>
  <inkml:trace contextRef="#ctx0" brushRef="#br0" timeOffset="109254.1092">11996 11819 776 0,'5'-7'306'0,"11"-7"-192"16,6 2-22-16,11 7-23 15,2 4-4-15,1 8-17 16,-7 6-12-16,-10 7 7 0,-10 1 10 16,-17 6 3-16,-4 1-3 15,-13 1-16-15,1 6-12 16,3-11-11-16,5-7-1 15,15-4 19-15,3-8 20 16,12 4 29-16,4-2 8 16,3-3 0-16,6 4-12 15,-1-4-14-15,0-2-5 16,-5-2-16-16,-6-4-9 0,-1-3-32 16,0 2-11-1</inkml:trace>
  <inkml:trace contextRef="#ctx0" brushRef="#br0" timeOffset="114815.4019">13226 11377 571 0,'-2'-4'330'16,"-5"-3"-54"-16,2 5-81 15,-10 0-83-15,-2 2-30 0,1 5-34 16,-6 5-18 0,7 3-32-16,8 2-13 0,8 4-4 15,11 0 1-15,14 10 9 16,5 3 6-16,4 1 5 16,-4-1 1-16,-19-9 7 15,-12 2 9-15,-26-6 9 16,-5-2 10-16,-9-10 6 15,-2-9-28-15,13-14-110 16,6 0-112-16</inkml:trace>
  <inkml:trace contextRef="#ctx0" brushRef="#br0" timeOffset="114983.2471">13370 11479 1042 0,'1'-1'488'0,"3"2"-227"16,-2-1-75-16,-2 0-108 0,2 8-41 16,6 18-33-16,14 31-1 15,-16-29-37-15,-1 0-76 16</inkml:trace>
  <inkml:trace contextRef="#ctx0" brushRef="#br0" timeOffset="115129.8988">13359 11163 957 0,'1'-4'461'0,"1"-6"-186"16,2 8-146-16,2 4-147 16,5 8-125-16</inkml:trace>
  <inkml:trace contextRef="#ctx0" brushRef="#br0" timeOffset="115405.1956">13608 11494 841 0,'-2'8'383'16,"-1"14"-171"-16,-2-2-55 16,5-2-71-16,0-1-28 0,0-6-36 15,0-5-8 1,3-1 8-16,0-5 11 15,-3-1 7-15,0 0-1 16,1-20-14-16,47-38-14 16,-28 32-13-16,5 6-9 15,-1 15 12-15,-3 7 14 0,2 18 22 16,-5 3 13 0,-3 9-6-16,-3 3-8 15,-7 2-15-15,6 0 4 16,-1-8-152-16</inkml:trace>
  <inkml:trace contextRef="#ctx0" brushRef="#br0" timeOffset="115982.2183">14325 11487 683 0,'-5'-6'393'15,"-9"-11"-49"-15,-3 2-78 16,-12 2-88-16,-3 1-50 0,-6 9-75 16,3 10-25-16,0 12-41 15,-1 8-6 1,12 13-8-16,1-3-1 16,19 2 4-16,9 1 1 15,17-5 8-15,6-2 4 0,10-9 6 16,4-9 5-16,1-12 5 15,3-6 1-15,-8-13-1 0,-7-3 3 0,-15-7 10 16,-13 0 4-16,-9 6 12 16,-11 4-3-1,-7 16-16-15,-1 2-11 0,1 14-15 32,1 8-6-32,10 9 4 15,3 10 1-15,6 15 0 16,6 9 3-16,8 4 2 15,1-5 3-15,1-13 3 16,-1-5 1-16,-4-18 28 16,1-7 9-16,-2-7 22 15,-3-5 6-15,-1-4-12 0,-2-3 4 16,-5-4-28-16,-1-2-53 16</inkml:trace>
  <inkml:trace contextRef="#ctx0" brushRef="#br0" timeOffset="117261.834">9298 12934 549 0,'3'-14'352'0,"0"-8"-24"15,-5 2-113-15,-8 2-37 0,-6 11-67 0,-3 5-32 16,-14 11-54-16,-1 7-17 16,4 9-23-16,7 3-6 15,18 4-5-15,11-4 0 16,23 3 9-16,8-3 8 15,10-1 6-15,1-2 3 16,-12-2 5 0,-13-1-2-1,-21-4 19-15,-7 2 5 0,-24-3 9 16,-9-2 0-16,-11-5-14 16,1-6 5-16,12-5-124 15,12-4-89-15</inkml:trace>
  <inkml:trace contextRef="#ctx0" brushRef="#br0" timeOffset="117457.5689">9425 12996 721 0,'2'-2'396'0,"2"-4"-62"15,-3 6-100-15,-1 0-93 16,0 0-32-16,1 22-56 15,6 43-8-15,-5-28-18 0,1 2-9 16,2-3-95-16,3-7-100 16</inkml:trace>
  <inkml:trace contextRef="#ctx0" brushRef="#br0" timeOffset="117577.6088">9434 12684 1175 0,'-1'-4'445'0,"-1"-1"-350"16,1 3-70-16,1 2-222 15</inkml:trace>
  <inkml:trace contextRef="#ctx0" brushRef="#br0" timeOffset="117854.3634">9612 13015 909 0,'6'16'379'0,"0"21"-201"16,1-1-25-16,-3-4-40 0,-4-2-19 15,2-9-46-15,0-3-16 16,2-11-11-16,2-1 10 16,4-17 10-16,5-6 0 15,10-7-10-15,3-6-15 16,1 1-16-16,2 5-2 15,-3 6-4-15,-1 9 2 16,-4 14 4 0,-4 6 4-16,-11 10 6 0,-8 2 0 15,-2 9 3-15,-2 2-70 16</inkml:trace>
  <inkml:trace contextRef="#ctx0" brushRef="#br0" timeOffset="118379.1167">10302 13097 485 0,'5'-7'296'16,"5"-11"-6"0,3 2-43-16,-12 5-51 0,1-1-20 15,-10 4-40-15,-9 2-29 16,-7 5-47 0,-6 3-21-16,-6 8-39 0,0 5-8 0,6 10-15 15,2 2-7-15,15 15 4 16,7 0 2-16,18-1 11 15,10 2 6 1,15-12 3-16,3-8 0 0,-1-13-4 16,5-7 0-1,-10-12 4-15,-2-4 4 0,-9-4 14 16,-9-2 4-16,-13 4 8 16,-5-1 1-16,-8 9-8 15,-5 5-11-15,2 13-14 16,3 14-7-16,0 21-1 15,5 9 3-15,-3 13 6 0,5 2 1 16,4-3 7-16,0-3 1 0,1-9 3 31,1-8 1-31,5-11 0 0,3-6-7 16,7-15-108 0,5-9-383-16</inkml:trace>
  <inkml:trace contextRef="#ctx0" brushRef="#br0" timeOffset="118698.8702">10683 13147 894 0,'0'-3'475'0,"2"-2"-101"0,14 3-216 16,6-3-47-16,10 3-53 16,11-3-13-16,8 2-28 15,1-1-5-15,3-2-4 16,-7 2-13-16,-9 0-99 15,-4 1-54-15,-8 3-136 16,-10 0-57-16,-13 0-40 16</inkml:trace>
  <inkml:trace contextRef="#ctx0" brushRef="#br0" timeOffset="118924.7343">10766 13294 895 0,'3'-3'389'0,"5"-2"-167"0,3-1-40 15,12 1-27-15,3 4-12 16,15 3-40-16,0 1-14 16,8 3-28-1,1-3-14-15,-5-2-21 0,-2 1-5 0,-8-2-9 16,-7-3 63-1</inkml:trace>
  <inkml:trace contextRef="#ctx0" brushRef="#br0" timeOffset="120433.8781">16967 15756 1074 0,'1'-4'469'16,"-2"-6"-262"-16,7 16-139 15,2 5-28-15,3 29-44 16,3 13 0-16,-4 16 17 16,-4 6 6-16,-6-12 1 0,0-11 0 15,-2-17 1-15,1-6 1 16,-2-17-51-1,1-7-59-15,-2-12-241 16</inkml:trace>
  <inkml:trace contextRef="#ctx0" brushRef="#br0" timeOffset="120608.3525">16900 15801 760 0,'5'-3'392'0,"8"-9"-123"0,4 3-77 16,15-1-87-16,7-4-16 15,12 6-14-15,3 1-3 16,-1 7-26-16,-3 8-13 16,-13 7-14-16,-10 0-2 0,-12 3 0 15,0 2 9-15</inkml:trace>
  <inkml:trace contextRef="#ctx0" brushRef="#br0" timeOffset="127010.9855">11690 13289 840 0,'-4'0'388'0,"-4"-1"-205"15,20 2-73-15,14 1-14 0,31 1-48 16,23 1-3 0,41-1-11-16,15-1 11 15,14-9 2 1,2 1-2-16,-29 1-3 0,-6-2-18 16,-32 4-25-16,-20-5-63 15</inkml:trace>
  <inkml:trace contextRef="#ctx0" brushRef="#br0" timeOffset="127566.9567">12094 12721 890 0,'-2'-3'378'0,"-2"3"-226"0,2 3-70 15,2-3-72-15,0 7-15 16,6 23-6-16,13 33 9 16,5-32 5-16,-1-2 1 15,4-14 6-15,2-10 7 16,-7-13 18-16,2-12 9 16,-8-8 20-16,-3-1 12 0,-5-3 14 15,-7 1 2-15,-1 8-17 16,0 6-17-16,0 12-57 15,2 7-15 1,4 17-15-16,3 10-3 0,10 21 21 16,1 10 3-16,0 7-2 15,-6-6-2-15,-15-9 2 16,-11-9 3-16,-18-11 14 16,-7-4 12-16,-8-18 26 15,0-9 6-15,0-13 0 16,9 4-6-16,2-11-22 15,8 4-13-15,12 1-53 16,7-8-80-16</inkml:trace>
  <inkml:trace contextRef="#ctx0" brushRef="#br0" timeOffset="131556.4559">11892 13577 682 0,'1'0'314'15,"2"-3"-85"1,1 14-138-16,3 9-36 0,2 13-1 15,2 10-18 1,-5 7-16-16,-5-23 2 16,-1-13-1-1,1 1 0-15,-1 23 16 0,1-15 13 16,2-31 13-16,3-25 13 0,8-13 5 16,96-50 241 30,-55 49-324-46,0-1 3 0,-28 54 3 0,-17-6 9 0,6 6-150 16,15 5-102-16</inkml:trace>
  <inkml:trace contextRef="#ctx0" brushRef="#br0" timeOffset="131902.6763">12176 13977 747 0,'4'-8'370'0,"7"-7"-131"16,3-5-14-16,3-6-52 15,-1 1-27 1,-6-4-20-16,1 5-8 15,-7 7-13-15,-2 4-7 16,-2 13-39-16,0 10-20 16,0 19-32-16,0 11-12 15,4 12 3-15,1-1 2 0,2-8 3 16,0-8 3 0,-4-10 3-16,-1-6 2 0,-2-12 8 15,0-2 23-15,-5-5 285 16</inkml:trace>
  <inkml:trace contextRef="#ctx0" brushRef="#br0" timeOffset="134001.8734">13145 13229 901 0,'3'0'347'0,"9"0"-235"16,3 0-34-16,25 0-33 15,6-3-7-15,12-4-22 0,5 0-6 16,-3 5-134-16,-7 3-132 16</inkml:trace>
  <inkml:trace contextRef="#ctx0" brushRef="#br0" timeOffset="134187.0263">13151 13371 725 0,'4'2'331'0,"13"5"-133"0,7-2-24 16,19-4-7-16,6 1-31 0,5-2-50 15,-3 0-21-15,-7-2-92 16</inkml:trace>
  <inkml:trace contextRef="#ctx0" brushRef="#br0" timeOffset="135207.4737">13764 13321 688 0,'-9'0'326'16,"-7"0"-132"-16,16 3-116 0,13 1-20 15,29 3-24-15,20 0-2 16,42-1 27-1,19-3 10-15,31-3 8 0,4 0-11 16,-9 0-15-16,-7 3-15 16,-34-3-23-16,-12 0-33 15</inkml:trace>
  <inkml:trace contextRef="#ctx0" brushRef="#br0" timeOffset="135796.9148">14207 12860 512 0,'-3'0'262'0,"-8"4"-55"0,4 7-107 0,3 7-64 15,1 6-3 1,8 2-10-16,7 0-8 16,8-6 0-16,2-5 0 15,11-11 2-15,0-4 5 16,-1-8 14-16,-1-5 13 16,-9-8 19-16,-6-4 0 15,-5 0-1-15,-5 0-9 16,-9 7-18-16,1 4-5 15,-4 7-25-15,0 7-14 16,5 9-14-16,0 8-6 0,6 18 4 16,5 7 8-16,5 13 5 15,0 2 3-15,-5-8 4 16,-6-3 3-16,-14-13 5 16,-10-7 19-16,-17-11 24 15,-6-9 8-15,-3-17 13 16,4-4-14-16,13-9-112 15,7 0-124-15</inkml:trace>
  <inkml:trace contextRef="#ctx0" brushRef="#br0" timeOffset="136831.6558">13512 13814 832 0,'-1'-3'338'16,"1"5"-224"-16,0 11-75 0,9 30-53 0,5 13-5 16,7 15 19-16,5 3 0 15,1-9 6 1,-5-12 5-16,-7-16 4 15,-3-10 2-15,-5-21 28 16,2-6 29-16,-3-20 27 0,-5-8 4 0,5-17-17 16,-4-10-24-1,1-20-10-15,-3-13-2 0,-4-8-13 32,0 7-13-32,4 25-25 15,3 22-6-15,0 26-7 16,1 6-7-16,-3 12-3 15,-1 1 0-15,2 10 3 16,2-1 13-16,5 0 4 16,5-2 1-16,6-7-1 15,10-3-4-15,16-7-6 16,12-1-3-16,32-4-1 0,9 4 2 16,19 5 6-16,1 3 4 15,-11 4 1-15,-6 4 2 16,-29-1 2-16,-7-2 1 15,-23-5 2-15,-7-3 1 16,-10-1 3-16,-5-2 1 16,-4 1 0-16,-4-4-2 15,1 3-4-15,-4 0-2 16,-3-1 0-16,1 7 1 0,-8-2 0 16,-2 2-1-16,-6 3-1 15,-2-1-4-15,0 3-6 16,1 0 0-16,1 6-6 15,3 0 0-15,6 10 2 16,6 4 2-16,5 10 7 16,2 4 43-16</inkml:trace>
  <inkml:trace contextRef="#ctx0" brushRef="#br0" timeOffset="139207.5758">14000 14146 415 0,'-6'-12'270'0,"-2"-3"-20"0,-5 1-51 16,-4-4-26-16,-6 6-64 16,-1 3-33-1,-5 10-70-15,0 7-20 16,0 12-18-16,5 3-2 15,12 7 4-15,5 2 5 0,14-2 7 0,7-4 2 32,8-13 7-32,5-3 2 0,1-10 8 15,4-7 8 1,-5-8 7-16,0-1 6 16,-11-7 15-16,-2 3 18 0,-11 7 24 15,-2 3 1-15,-3 11-31 16,-4 6-30-16,2 7-30 15,2 7-9-15,9 5 11 16,1-2 6-16,11-3-59 16,-3-6-86-16</inkml:trace>
  <inkml:trace contextRef="#ctx0" brushRef="#br0" timeOffset="139493.2844">13972 13834 609 0,'5'3'324'16,"3"0"-33"-16,3 6-157 0,4 2-69 15,-2 1-10-15,-4 7-24 16,-7-3-5-16,-7 4-5 15,-5-2 0-15,-1 1-7 16,5-2-6-16,10-8-8 16,7 1-5-16,14-6-1 15,2 2 2-15,6 4-23 16,-4-1-64-16</inkml:trace>
  <inkml:trace contextRef="#ctx0" brushRef="#br0" timeOffset="139729.4916">14251 14044 710 0,'1'1'326'0,"0"-2"-128"0,-3 1-54 16,2 0-72-16,-1 0-25 0,0 7-46 15,1 20-1 1,4 34 5-16,4-28-1 16,-5-1 1-16,1 0-16 15,1-12-53-15,-2-3-51 0</inkml:trace>
  <inkml:trace contextRef="#ctx0" brushRef="#br0" timeOffset="139885.9848">14247 14180 623 0,'19'-3'276'0,"16"-3"-118"0,1 3-103 16,2 0-9-16,-4 3-51 0,-3 1-114 15</inkml:trace>
  <inkml:trace contextRef="#ctx0" brushRef="#br0" timeOffset="140330.405">14506 14097 291 0,'2'-5'242'0,"1"-1"62"16,2 5-28-16,-4 1-86 0,2 4-51 0,-3-4-71 15,0 0-35 1,0 0-20-16,0 6 1 16,3 7-4-1,13 28-2-15,-8-29-3 0,4-1 0 16,-1-3 0-16,1 0 3 0,-2-5 7 16,-4-6 4-1,0-5 2-15,-2-6 0 16,2 4-11-16,0 2-5 15,-2 5-13-15,8 7-3 16,-9 8 1-16,2 8 1 0,1 16 8 16,-4 3 1-16,4 13 0 15,3 1 0-15,-1 5 1 16,-2-5 4-16,-16-13 9 16,-4-3 9-16,-24-17 30 15,-7-4 14-15,-4-14 12 16,-3-6-5-16,10-11-22 15,6-8-23-15,21-7-70 16,9-5-34-16,20-15-106 16,8-1-152-16</inkml:trace>
  <inkml:trace contextRef="#ctx0" brushRef="#br0" timeOffset="140749.1859">14631 13897 532 0,'4'0'318'0,"-1"-6"-30"16,5 0-117-16,2 0-95 0,1 1-20 16,10 7-15-16,0 6-11 15,-3 6-7 1,-6 5 0-16,-12 1-2 0,-8 1 0 15,-6 0-4 1,3-4-3-16,11 2-7 16,0-6 1-16,11-3 18 15,5 2 5-15,7-5 7 16,8 1 0-16,6-6-8 16,-2-6-49-16</inkml:trace>
  <inkml:trace contextRef="#ctx0" brushRef="#br0" timeOffset="143554.1427">15118 10887 511 0,'8'-2'221'0,"14"8"-120"16,-11 15-31-16,-12 25-29 15,0 16-2-15,-21 36-1 16,-2 24-13-16,4 27-13 15,2 5-1-15,26-5 16 16,13-10 8-16,28-25 8 16,15-15-1-16,19-24-11 15,3-16-3-15,-12-22 3 16,-12-5 5-16,-36-21 26 16,-10-5 17-16,-23-8-1 0,-8-4-11 15,-7 5-47 1,-7 7-32-16,-1 26-31 0,-4 19-5 15,4 36 8-15,3 16 9 16,7 33 17-16,10 15 7 16,9 16 7-16,6 12 2 0,7 3 2 15,1-9 0-15,-6-1-1 16,-7-11 1 0,-16-25 2-16,-13-8 2 0,-9-26 14 15,-3-15 7 1,7-23 3-16,7-16-1 0,10-31-120 15,9-12-225-15</inkml:trace>
  <inkml:trace contextRef="#ctx0" brushRef="#br0" timeOffset="144272.4078">15852 12204 916 0,'6'3'346'0,"17"3"-237"0,12 0-33 15,21-1-14-15,10-3-4 16,12-2-25-16,1-2-7 16,-6 2-11-16,-1 1-3 0,-21 4-26 15,-10 2-33-15,-14-2-72 16,-10 3-61-16,-16-2-84 16,-4-1 11-16,-15-3 27 15,-2-1-8-15</inkml:trace>
  <inkml:trace contextRef="#ctx0" brushRef="#br0" timeOffset="144681.8576">15897 12328 402 0,'3'1'272'15,"3"1"-27"-15,18-2-73 0,9 2-26 16,10 1-31-16,2 0-3 15,2 1-38-15,0-2-22 16,4-3-26 0,0-3-3-16,-2-5-8 0,-4-5-16 15,-7-4-25-15,-4-4-2 16,-17-7 5-16,-8-2 18 16,-15-1 16-1,-5 2-1-15,-4 9 6 0,3 7 2 0,11 12-14 16,2 2-4-16,15 7-9 15,6 9-4-15,7 9 16 16,5 5 5-16,-6 8 1 16,-8-2 3-16,-13-1 50 15,-8-4 22-15,-15-6 52 16,-4-1 15 0,-6-5-27-16,-1-5-19 0,5 1-50 15,2-5-22-15,8 1-25 16,3 1-6-16,5-7-41 0,5 1-61 15,4-3-449 1</inkml:trace>
  <inkml:trace contextRef="#ctx0" brushRef="#br0" timeOffset="145673.6726">1577 14456 548 0,'7'6'315'0,"3"3"-73"16,20-6-55-16,15 1-31 0,34-1-63 15,18-1-28-15,9-2-34 16,-2-3-6-16,-21 0-29 15,-11 0-56-15,-16 8-203 16</inkml:trace>
  <inkml:trace contextRef="#ctx0" brushRef="#br0" timeOffset="146058.174">1659 14641 627 0,'-11'4'293'0,"-11"-2"-71"16,10-1-43-16,17-3-50 0,18-4-27 15,35-1-63-15,13 2-21 16,23 2 7-16,-2 4 5 16,-13 5-4-16,-8-6 0 15,-17 0-21 1,-9-4-31-16,-15-3-103 15,-8 0-72-15,-17-6-67 0,-3-1 17 16,-8-9 99-16,-3-8 85 16,2-6 97-16,3 3 48 15,5 2 56-15,7 15 16 0,7 11 14 16,2 6-31 0,8 17-44-16,1 0-27 0,4 13-15 15,-3 1 15 1,-16-1 33-16,-9 1 22 0,-22-7 17 0,-8 0-9 15,-12-6-32 1,-4-7-105-16</inkml:trace>
  <inkml:trace contextRef="#ctx0" brushRef="#br0" timeOffset="146523.826">2868 14427 1002 0,'0'-1'382'0,"1"3"-292"16,3 15-35-16,0 17-32 15,2 11 3-15,-2 22 11 16,0 5 1-16,-1 11-5 16,2-3-4-16,2-14 0 15,-1-12-56-15,7-21-390 16</inkml:trace>
  <inkml:trace contextRef="#ctx0" brushRef="#br0" timeOffset="146688.8721">2896 14468 1249 0,'12'-4'459'15,"14"-10"-367"-15,12 7-50 0,15 1-35 16,10 1-3-16,17 1 9 15,1 0-62-15,7 4-246 16</inkml:trace>
  <inkml:trace contextRef="#ctx0" brushRef="#br0" timeOffset="146912.1503">2966 15092 943 0,'3'-2'412'16,"6"2"-196"-16,17 0-120 16,10 1-22-16,21 5-27 0,6-5-11 15,3 0-16-15,-4-1-3 0,-11 0-140 16</inkml:trace>
  <inkml:trace contextRef="#ctx0" brushRef="#br0" timeOffset="147085.4883">2916 14893 806 0,'0'-9'461'15,"5"-6"-28"-15,11 1-303 0,22 3-117 16,17 3-13-16,23 4 0 16,9 0 16-16,9 3-171 15</inkml:trace>
  <inkml:trace contextRef="#ctx0" brushRef="#br0" timeOffset="147414.0978">3355 15227 537 0,'5'-3'283'0,"9"-11"-58"16,2-3-50-16,3-5-18 15,1-6-1-15,-5-4-4 16,-4-2 0-16,-4 3-29 16,0 8-10-16,-2 13-51 15,-3 4-25-15,-4 12-35 16,3 9-18-16,-1 9 5 16,5 8 4-16,3 6 7 15,-2 1 2-15,0-2 3 16,4-1-72-16</inkml:trace>
  <inkml:trace contextRef="#ctx0" brushRef="#br0" timeOffset="147883.6063">3631 15199 731 0,'0'8'285'16,"4"5"-172"-16,6 7-76 16,1-4 6-16,10 1-1 15,2-5-5-15,3-9 4 16,6-2 6-16,-6-10 7 15,-1-5 3-15,-3-5 13 16,-3-3 7-16,-7 0 8 16,-2 2 6-16,-7 10-25 15,-2 5-32-15,2 17-44 16,-1 12-16-16,1 21-11 16,3 8 14-16,-1 16 17 15,3 6 2 1,-8-6 14-16,-3-2 12 0,-13-13 46 0,-10-5 24 15,-13-9 19-15,-5-8 2 16,-1-15-25-16,1-13-6 16,9-15-9-16,7-9-7 15,15-9-28-15,5-4-22 16,14 0-37-16,5 0-21 16,11 0-79-16,9 3-64 0</inkml:trace>
  <inkml:trace contextRef="#ctx0" brushRef="#br0" timeOffset="148427.0169">4266 15060 1019 0,'8'-1'390'0,"15"1"-275"0,13-1-37 16,10-1-31-16,6 2-13 15,1 2-17-15,-4 2-4 16,-2 3-83-16,-7-3-69 15,-12-6-218-15</inkml:trace>
  <inkml:trace contextRef="#ctx0" brushRef="#br0" timeOffset="148646.9602">4325 15214 664 0,'-1'2'304'0,"3"1"-88"16,8-1-27-16,17 1-37 15,9 1-7-15,10 0-57 16,1 0-12-16,2 2-24 0,1-1-7 16,-8-6-47-16,-2 1-327 15</inkml:trace>
  <inkml:trace contextRef="#ctx0" brushRef="#br0" timeOffset="150057.5088">5516 15137 938 0,'-5'1'399'15,"-3"0"-238"1,8 5-59-16,3 2-67 0,8 0-11 16,7 2 1-1,2-3 2-15,4-11 0 0,1 1 2 16,0-11 6-16,-7-4 6 15,-9 5 3-15,-5-2 1 0,-11-3-4 16,-6 3-5-16,-9 2-12 16,-3 0-13-16,0 14-26 15,1 8-16-15,4 11-12 16,7 5 4-16,12 6 16 16,1 5 10-16,16 1 14 15,2 0 4 1,11-7 5-16,6-6 1 0,9-10 8 0,-2-7-33 15,1-10-241-15</inkml:trace>
  <inkml:trace contextRef="#ctx0" brushRef="#br0" timeOffset="152672.588">5037 14626 897 0,'-9'-12'399'15,"-5"-11"-180"-15,64 69-59 0,-49-38-113 16,-1 8-19-1,2 24-38-15,-54-45-17 16,64 89 20-16,3 9 5 16,1-1 5-16,-3-5 2 0,-8-24-26 15,2-10-23-15,0-18-36 16,-2-10-8-16,-3-19 31 16,0-7 18-16,3-15 16 15,3-5 6-15,6-6-8 16,6 0 2-16,0 3 9 15,5 1 2-15,-1 8 24 16,-6-2 30-16,-7 7 65 16,-11 5 19-16,-18 5 5 15,-6 6-18-15,-13 6-59 16,0-1-20-16,11 8-32 16,10 0-7-16,19 3 4 15,13 2 3-15,15 1 11 0,10-1-2 16,7 2 2-1,3 0 0-15,-11-8-27 16</inkml:trace>
  <inkml:trace contextRef="#ctx0" brushRef="#br0" timeOffset="154203.9515">6109 15274 786 0,'13'0'315'16,"12"-1"-179"-16,49-1-96 0,23-2 5 16,61 1 26-16,26 1 8 15,40 2 18-15,15 0 3 16,13 3-33-16,-5 2-11 15,-19-2-25-15,-11-3-11 16,-49-4-3-16,-14-1-45 16</inkml:trace>
  <inkml:trace contextRef="#ctx0" brushRef="#br0" timeOffset="156707.6859">6648 14617 755 0,'-3'0'355'0,"0"-2"-112"0,-4 2-117 16,6 0-70-16,0 0-16 15,-4 9-31-15,-2 20-12 16,4 32-1-16,14-29 1 16,10-6-2-16,1-9-2 15,8-8 0-15,3-6 3 16,2-10 11-16,0-4 6 0,-10-5 13 15,-4 3 10 1,-6 4 13-16,-5 1 1 16,0 6-11-16,0 3-12 0,-2 10-23 15,0 13-3 1,1 16 4-16,-8 6 5 0,-14 7 11 16,-4-1 3-16,-28-11 4 15,-4-8 4-15,-10-21 5 16,-1-12-6-16,17-17-27 15,11-6-21-15,20-6-58 16,11 4-26-16,15 2-63 16,9 6-123-16</inkml:trace>
  <inkml:trace contextRef="#ctx0" brushRef="#br0" timeOffset="157037.9513">7051 14211 562 0,'3'-10'345'15,"0"-7"-2"-15,-3 8-98 0,1 12-108 16,2 15-47 0,0 27-70-16,3 21-12 0,3 32 7 15,-2 6 3-15,-5 4 2 16,-2-7 3-16,0-14-2 16,-6-19 0-16,10-14-5 15,2-10-3-15,2-24 1 16,4 2-23-16</inkml:trace>
  <inkml:trace contextRef="#ctx0" brushRef="#br0" timeOffset="157754.9755">7547 14641 434 0,'8'0'266'0,"4"-5"-4"15,-3-5-13-15,-3-1-43 16,-4-4-22-16,-4 0-42 16,-5-4-17-16,-8-1-23 15,-6-1-15-15,-6 5-46 16,1 5-27-16,1 14-47 16,4 8-12-16,2 11 4 15,4 7 10-15,10 6 16 16,2 2 4-16,14-3-2 15,1 0-6-15,13-11-11 16,2-8-13-16,4-12-11 16,3-6 5-16,-5-11 16 0,-7-8 15 15,-7-2 19-15,-4 1 9 16,-8 3 15-16,-3 5 5 16,-4 7-1-16,-2 4-11 15,-5 8-24-15,0 10-16 0,3 8-4 16,2 5 7-1,3 10 10-15,2 5 9 16,2 7 0-16,0-3 1 0,3-1 4 16,-1-3 3-16,0-17 5 15,2 5 1-15,2-18-26 16,0-6-152-16</inkml:trace>
  <inkml:trace contextRef="#ctx0" brushRef="#br0" timeOffset="158118.5185">7723 14984 458 0,'2'1'260'0,"1"1"-18"16,6-1-66-16,0-3-45 15,4 0-25-15,3-5-36 16,2-3-14-16,0-4-16 16,0-4-5-16,-4 2 21 0,-3 1 24 15,-8 5 38 1,-3 2 13-16,0 8-24 0,-3 1-28 15,2 14-45-15,1 3-17 16,2 7-12-16,2 3-2 16,1 0-1-16,1-3 1 15,-4-6 5-15,0-5-65 16,3-8-217-16</inkml:trace>
  <inkml:trace contextRef="#ctx0" brushRef="#br0" timeOffset="158417.4339">8031 14320 942 0,'0'-5'458'0,"0"-3"-175"15,0 5-88-15,-1 13-112 0,1 11-41 16,2 27-45-16,3 14 1 16,1 19 4-16,0 6 8 15,0 8-2 1,0 0 2-16,0-6-1 0,2-5-5 16,-2-27 6-1,1-10-1-15,2-20 2 0,-6-6 2 16,2-14 27-1,-2 1-42-15</inkml:trace>
  <inkml:trace contextRef="#ctx0" brushRef="#br0" timeOffset="160000.8787">6414 15526 936 0,'-15'10'349'15,"-20"19"-248"-15,1 15-6 16,-3 28-11-16,7 19-17 16,22 17-44-16,10-5-11 15,31-12-12-15,11-13-4 16,13-26-2-16,7-9-21 16,3-22-126-16</inkml:trace>
  <inkml:trace contextRef="#ctx0" brushRef="#br0" timeOffset="160525.9209">6848 16064 543 0,'4'-8'353'15,"2"-5"-29"1,-4-6-110-16,-3-1-32 0,-5-3-53 15,-2-1-18-15,-12 4-20 16,-9-4-15-16,-9 9-46 16,-5 2-26-16,3 16-40 15,7 11-14-15,12 12-1 16,11 6 10 0,11 5 13-16,9-1 10 15,12-5 10-15,6-6 0 16,8-8 4-16,-2-7 2 15,2-9 6-15,-4-6 5 16,-9-8 3-16,-4-5 0 0,-9-5 1 16,-2 4-2-16,-4 3-2 15,-1 7-6-15,-3 15-11 16,5 6-4-16,-6 6-1 16,4 2 3-16,4 3 11 15,0 0-49-15,9 0-316 16</inkml:trace>
  <inkml:trace contextRef="#ctx0" brushRef="#br0" timeOffset="160817.9523">6870 15679 847 0,'0'-15'331'0,"13"-10"-184"0,2 4-51 16,11 14-23-16,8 8-1 16,-4 7-35-16,-1 5-16 15,-13 9-1-15,-9 1 10 16,-15 11 6-16,-10 2 1 16,-2 1-7-16,-1-2-11 0,15-11-18 15,8-3-6-15,16-9-7 16,9-2-1-16,13-6 3 15,2 1-18-15,1 1-103 16,-4-1-99-16</inkml:trace>
  <inkml:trace contextRef="#ctx0" brushRef="#br0" timeOffset="160988.6171">7305 15787 636 0,'5'0'352'16,"5"0"-63"-16,-7 17-128 0,-1 9-46 15,0 19-37 1,0 7-17-16,5 6-32 0,-6-4-9 16,5-9-8-16,-3-6-2 15,2-13-18-15,4-5-73 16</inkml:trace>
  <inkml:trace contextRef="#ctx0" brushRef="#br0" timeOffset="161165.1981">7245 16048 845 0,'3'1'411'0,"7"-2"-126"0,9 1-178 16,12 2-37-16,6-1-23 16,1 4-8-16,5 3-14 15,-5-4-8-15,5-1-46 16,4 3-45-16</inkml:trace>
  <inkml:trace contextRef="#ctx0" brushRef="#br0" timeOffset="161714.5893">7706 15860 917 0,'-9'16'362'16,"-6"13"-200"-16,7 11-135 0,7 3-2 16,13-5-8-1,11 0-9-15,11-14-1 0,2-2 3 16,-4-17 16-16,-2-6 8 16,-11-10 18-16,-4-5 2 15,-5-2 2-15,-8-8 10 16,-7-4 20-16,1 6 2 15,0 6-15-15,-1 5-30 16,8 16-54-16,-3 7-14 16,7 19-7-16,7 9 8 0,1 16 12 15,-1 7-2-15,-8 9 6 16,-7 2 5 0,-15-3 6-16,0-2 10 0,-13-18 11 15,-2-8 2-15,-9-25 20 16,-1-14 3-1,-4-24-48-15,5-12-32 0,11-19-85 16,10-3-43 0,16-4-67-16,11 0-110 0</inkml:trace>
  <inkml:trace contextRef="#ctx0" brushRef="#br0" timeOffset="162013.6922">7863 15648 982 0,'0'-4'390'0,"-1"-2"-270"16,5 0-45-16,16 0-54 15,4 3-13-15,11 0-10 16,-3 1 2-16,-9 7 6 15,-8 3 7-15,-18 8 15 16,-8 7 4-16,-10 8 2 16,-4 2-6-16,9-2-10 15,7-3-3-15,13-11-1 16,14-5-1-16,15-10-5 16,5-6 2-16,12-8-88 15,-2-2-213-15</inkml:trace>
  <inkml:trace contextRef="#ctx0" brushRef="#br0" timeOffset="162301.663">8194 15652 800 0,'6'-2'352'16,"12"8"-170"-16,11 9-91 0,4 18-61 15,0 23-3-15,-4 23 10 16,-7 7 10-16,-15 1 9 16,-3-5 2-16,-17-10-2 15,-12-6-4-15,-11-11 10 16,-1-14-5-16,-2-27-49 15,8-14-77-15</inkml:trace>
  <inkml:trace contextRef="#ctx0" brushRef="#br0" timeOffset="162839.885">8476 15525 814 0,'1'-4'367'15,"7"-4"-177"1,6-1-46-16,9 0-72 0,5-3-20 15,9 9-27-15,-1 3-11 16,-8 2-10 0,-7 9 0-16,-20 3 6 0,-9-1 5 15,-16 3 7 1,-2-3 1-16,3-3-9 0,8 2-11 16,15-7-17-1,5 2-5-15,13-3-1 0,3 2 6 16,4-2 12-16,-2 4 4 15,-14 3 15 1,-6-1 6-16,-13 3 2 0,-7-2 8 16,-7 1-109-16,-1-1-137 15</inkml:trace>
  <inkml:trace contextRef="#ctx0" brushRef="#br0" timeOffset="163042.9331">8466 15783 857 0,'3'1'368'15,"13"4"-165"-15,11-3-66 0,19 2-23 16,11 1-18-16,7 0-44 16,-4 0-10-16,-15-5-18 15,-8-2-5-15,-11-5-108 16</inkml:trace>
  <inkml:trace contextRef="#ctx0" brushRef="#br0" timeOffset="163513.935">8545 15976 837 0,'7'-5'385'16,"3"-5"-144"-16,13 4-140 16,5 2-28-16,6 2-34 0,2 5-18 15,-10 6-11-15,-10 0 1 16,-15 9 12-16,-9 0 2 15,-16 1 4-15,-2 3-2 16,0-5-14-16,7-5-10 16,19 0-11-16,5-4-4 15,16-5 2-15,6 2 5 16,4 0 8-16,0 0 1 0,-2-1 2 31,-3-3-12-31</inkml:trace>
  <inkml:trace contextRef="#ctx0" brushRef="#br0" timeOffset="163982.385">8349 15258 844 0,'-1'-2'354'0,"4"1"-193"15,8 3-76-15,18 4-6 16,27 2 7-16,11-5 1 16,21-1-26-16,-9-2-19 15,-15-6-16-15,-12-2 11 0,-26 1 98 16</inkml:trace>
  <inkml:trace contextRef="#ctx0" brushRef="#br0" timeOffset="178536.0663">2133 16908 681 0,'5'-10'352'16,"-5"-11"-89"-16,-7 1-10 0,-9 8-44 15,-17 1-42-15,-5 9-65 16,-14 4-28-16,-12 19-45 16,4 10-26-16,3 16-32 15,14 10-6-15,25 10 9 16,18 2 10-16,23-2 20 15,12-5 1-15,19-16 6 16,4-12-3-16,11-22 2 16,-2-15 5-16,-7-25 19 15,-8-12 21-15,-17-18 14 16,-9-2 4-16,-24-8-15 0,-11-3-25 16,-21 4-52-16,-6 5-19 15,-5 19-43-15,0 15-59 16,3 27-189-16</inkml:trace>
  <inkml:trace contextRef="#ctx0" brushRef="#br0" timeOffset="178669.0066">1725 16715 1441 0,'-3'-6'592'0,"-3"-5"-395"15,3 5-80-15,13 10-93 16,6 7-50-16</inkml:trace>
  <inkml:trace contextRef="#ctx0" brushRef="#br0" timeOffset="179028.0477">2305 17076 777 0,'-1'-9'480'0,"-4"-15"-66"15,5 22-193-15,2 8-56 16,4 21-123-16,3 13-39 16,2 30-7-16,-1 13 5 15,-5 11 6-15,-3 2 1 16,-2-17 2 0,1-10 1-16,2-22-43 0,0-14-59 15,-1-18-143-15,1-9-301 16</inkml:trace>
  <inkml:trace contextRef="#ctx0" brushRef="#br0" timeOffset="179168.8529">2331 17331 1028 0,'-1'0'475'0,"1"-1"-227"16,6 2-96-16,-6-1-98 15,27 2-34-15,46 8-7 16,-25-7-48-16,-5 2-222 15</inkml:trace>
  <inkml:trace contextRef="#ctx0" brushRef="#br0" timeOffset="179407.1395">2838 17237 971 0,'-7'-6'462'0,"-12"-7"-171"16,-3-2-62-16,-8 1-71 0,0 0-42 15,0 6-69-15,3 7-26 16,7 6-43-16,3 4-11 16,8 9 3-16,9 3 8 15,10 3 19-15,11 2 6 16,10-5 4-16,1-3 1 16,3-9 0-16,-2-3 2 15,-8-8-78-15,-3-4-71 16,-9-8-303-16</inkml:trace>
  <inkml:trace contextRef="#ctx0" brushRef="#br0" timeOffset="179532.8357">2919 17171 847 0,'3'4'452'16,"0"7"-113"-16,3 5-175 16,0 5-29-16,2 3-70 15,0 1-20-15,-1 3-73 16,1-3-98-16</inkml:trace>
  <inkml:trace contextRef="#ctx0" brushRef="#br0" timeOffset="179984.4528">3460 17195 705 0,'4'5'385'16,"4"4"-91"-16,-12 9-74 16,-9 1-21-16,-16 5-36 0,-11-1-28 15,-8-6-55-15,-4-5-16 16,4-13-32-16,1-6-6 16,12-7-47-1,21 2-20 1,7 7-17-16,0-1-11 0,-3-15 20 15,11 2 13-15,24 7 24 16,7 13 12-16,15 14 20 16,-1 8 0-16,-9 11-8 15,-3 6-2-15,-10-1-17 16,-4 2-109-16</inkml:trace>
  <inkml:trace contextRef="#ctx0" brushRef="#br0" timeOffset="180152.0991">3768 17394 998 0,'5'3'490'0,"1"7"-128"16,-3 3-144-16,-10 13-70 0,-7 4-33 16,-9 6-56-16,-2-2-16 15</inkml:trace>
  <inkml:trace contextRef="#ctx0" brushRef="#br0" timeOffset="181021.5179">4446 16907 1082 0,'1'6'447'0,"-2"3"-249"0,2 22-131 16,-3 13-31-16,4 26-16 15,4 17-10-15,1 12 5 16,4 2-2-16,0-16 1 16,-5-15 0-16,5-23-54 15,-1-19-66-15</inkml:trace>
  <inkml:trace contextRef="#ctx0" brushRef="#br0" timeOffset="181196.6874">4382 17012 920 0,'15'-15'420'16,"11"-11"-219"-16,12 7-99 0,8 5-27 15,22 12-56 1,11 5-9-16,22 11 9 0,-2 2-73 0</inkml:trace>
  <inkml:trace contextRef="#ctx0" brushRef="#br0" timeOffset="181448.8335">4467 17580 981 0,'1'-1'412'0,"7"0"-237"0,22 0-84 0,15 1-19 0,20 4-27 16,7 3-11-16,2 1-14 15,-5 3 0-15,-15-1-251 16</inkml:trace>
  <inkml:trace contextRef="#ctx0" brushRef="#br0" timeOffset="181638.2388">4554 17427 1400 0,'7'-1'519'16,"6"-5"-374"-16,24 4-130 0,15 3-8 16,21 2-4-16,9 4-100 15</inkml:trace>
  <inkml:trace contextRef="#ctx0" brushRef="#br0" timeOffset="182076.8917">5022 17502 1038 0,'-1'-7'424'16,"8"-8"-253"-16,5 2-37 15,13 11-45-15,7 1-24 16,-1 6-41-16,-1 7-6 16,-18 4 8-16,-9 6 4 15,-18 6 3-15,-8-2-2 16,-4 0-14-16,-2-6-5 16,6-12-12-16,9-4-8 0,7-6-16 15,7-2-16 1,8 1 14-16,9 4 13 15,12 7 19-15,6 2 15 16,6 6-4-16,-4 0-4 16,0 2-33-16</inkml:trace>
  <inkml:trace contextRef="#ctx0" brushRef="#br0" timeOffset="182585.4392">5443 17492 919 0,'0'4'411'0,"-6"4"-212"0,6 8-76 16,4 12-93-16,1 2-12 16,9 6-7-16,-1-4 1 15,2-7-2-15,1-11 0 16,6-13 8-16,-2-5 6 0,-4-15 13 15,-5 1 3-15,-6-7 13 16,-4-1 9-16,-1 7-1 16,2 7 2-16,2 8-32 15,4 11-18-15,5 14-20 16,0 8-8-16,-3 19 1 16,-6 3 2-16,-13 9 7 15,-9-2 5-15,-9-12 7 16,-3-6 6-16,0-27 19 15,2-13 3-15,0-23-11 16,5-11-15-16,5-6-59 16,6-5-57-16,17 1-169 15</inkml:trace>
  <inkml:trace contextRef="#ctx0" brushRef="#br0" timeOffset="183144.7609">6028 17355 962 0,'9'-1'401'0,"17"-1"-215"0,11 3-88 15,17 1-38-15,7 5-19 16,3 2-27-16,-5 1 0 16,-16-3-110-16,-6-5-126 15</inkml:trace>
  <inkml:trace contextRef="#ctx0" brushRef="#br0" timeOffset="183377.5415">6064 17548 1005 0,'10'1'439'0,"17"1"-199"0,18-1-73 16,21 2-30-16,5-2-28 15,-5 0-43-15,-14 0-18 16,-22 0-5-16,-5-2-82 16</inkml:trace>
  <inkml:trace contextRef="#ctx0" brushRef="#br0" timeOffset="185162.8077">6921 16997 528 0,'-2'-8'366'0,"-1"-6"69"16,-2 1-153-16,5 13-117 16,-3 5-51-16,7 19-83 15,5 13-28-15,-1 21-2 16,4 12 4-16,-8 9 3 16,-4 4 2-16,0-7-1 15,0-11-5-15,3-21-118 0,1-14-70 16</inkml:trace>
  <inkml:trace contextRef="#ctx0" brushRef="#br0" timeOffset="185373.0477">7133 17258 909 0,'-8'-4'420'15,"-16"-4"-156"-15,-5 2-55 0,-8 8-83 16,1 8-40-16,9 9-78 15,6 5-12-15,11 3-7 16,8-1 3-16,19-3 2 16,7-3 1-16,20-4-4 15,6-3 2-15,7-5-83 16,-2-1-102-16</inkml:trace>
  <inkml:trace contextRef="#ctx0" brushRef="#br0" timeOffset="185739.8793">7366 17467 819 0,'1'6'324'0,"3"0"-180"0,8 5-112 15,4 1-2 1,8-7 4-16,2-1 1 0,-1-12-1 16,2-1 4-16,-6-9 20 15,-5-1 16-15,-10-1 36 16,-6-1 15-16,-11 4-8 16,-6 6-13-16,-11 8-38 15,-2 4-24-15,3 17-26 16,2 2-9-16,12 8-11 15,2 4-2-15,12 2 1 16,7-2 2-16,9-1 1 16,7-4 2-16,10-8 2 15,6-5 1-15,3-8 0 16,-1-6 9-16</inkml:trace>
  <inkml:trace contextRef="#ctx0" brushRef="#br0" timeOffset="186543.3644">7938 17434 1201 0,'6'-1'416'0,"28"-5"-316"0,33 1-125 16,58-3 0-16,27-5 39 15,64 1 24-15,22-1 1 16,27 0 3 0,19 3-4-16,-18 1-3 15,-7 2-1-15,-37 14-6 0,-24 7-3 16,-35 13 8-1,-24 3 113-15</inkml:trace>
  <inkml:trace contextRef="#ctx0" brushRef="#br0" timeOffset="188105.1239">8526 16755 707 0,'0'-5'349'0,"0"-2"-111"0,0 4-36 15,-3 6-81-15,2-3-38 16,0 0-60-16,-3 28-14 16,-3 42-4-16,7-25-1 15,9-1 1-15,4-1 1 16,4-17 2-16,2-4 1 15,5-17 9-15,2-11 3 0,-2-7 7 16,0-5 2-16,-5-2-4 16,-4 2-7-16,0 5-15 31,0 7-5-31,3 20-10 16,1 8 1-16,-3 9 5 0,2 8 1 15,-12-4 4 1,-6-2 4-16,-17-3 6 0,-12-7 7 15,-19-15 22 1,-4-8 3-16,-1-9-6 0,5-4-8 16,22 2-62-16,5 4-46 15,18 1-160-15,5 3-217 16</inkml:trace>
  <inkml:trace contextRef="#ctx0" brushRef="#br0" timeOffset="188619.1457">9038 16440 601 0,'-3'-4'324'0,"-1"0"-52"15,3 3-67 1,-1 1-62-16,2 0-27 16,-1 0-52-16,1 0-12 0,0 0-20 15,0 9-14 1,5 21-13-16,13 63-3 0,-10-18 2 15,4 15 1-15,-4 8 3 16,-3-3 2 0,0-17 1-16,-1-18 0 0,-3-23 1 15,0-11 1-15,-1-14 14 16,-2-9-6-16,-4-5-388 16</inkml:trace>
  <inkml:trace contextRef="#ctx0" brushRef="#br0" timeOffset="189406.806">9484 16817 714 0,'2'-8'359'0,"0"-12"-113"16,-2-1-35-16,-2 3-63 15,-5 0-32-15,-7 0-48 0,-2 2-18 16,-8 5-38-16,0 3-17 16,0 11-26-16,3 7-10 15,6 10-6-15,-4 4 2 16,14 7 6-16,1 3 3 15,11-1 15-15,12 1 7 16,6-8 13-16,6-9 1 16,7-9 1-16,0-6 4 15,-7-13 5-15,-2-3 4 0,-10-7 11 16,-6-5 3-16,-9 4 12 16,-5 0 21-1,-10 5 10-15,-3 2 2 0,2 9-16 16,-4 2-27-16,9 8-26 15,1 4-8-15,5 12-5 16,2 7 2-16,8 11 4 16,6 8 3-16,4-1 1 15,-1 0-1-15,-3-9 0 16,-2-4 0-16,-7-8 3 16,-2-6 3-16,-3-7 2 15,-1-2 0-15,0-7-6 0,-1-1-56 16</inkml:trace>
  <inkml:trace contextRef="#ctx0" brushRef="#br0" timeOffset="191310.7553">9676 16984 793 0,'0'-6'386'15,"5"-5"-123"-15,10-2-127 16,7 0-23-16,7 5-37 15,3 8-17-15,-3 14-23 16,-5 7-7-16,-12 5 9 16,-11 2 1-16,-16-4-3 15,-5-2-2-15,-6-2-8 16,0-5-4-16,9-7-8 16,4-4-5-16,12-4-16 0,3-2-3 15,13 1 0-15,7-1 4 16,2 3 10-16,5 6 3 15,-1 1 14-15,-1 2-44 16</inkml:trace>
  <inkml:trace contextRef="#ctx0" brushRef="#br0" timeOffset="191640.6695">10056 16548 803 0,'-3'1'406'0,"2"4"-120"15,4 8-123-15,2 18-88 0,4 13-13 16,2 23-5-16,-3 11-2 16,-3 12-4-16,-1-5-8 15,-5-15-7-15,-1-8-1 16,-1-21 4-16,1-10 2 16,3-11-3-16,2-8 0 15,-2-10-41-15,2 1 29 16</inkml:trace>
  <inkml:trace contextRef="#ctx0" brushRef="#br0" timeOffset="192745.6416">8247 17622 649 0,'-4'-11'409'15,"1"-4"-63"-15,-13 9-94 16,-6 8-41-16,-9 17-95 0,-6 7-47 15,1 23-42-15,7 10-12 16,15 17-16-16,11 1 0 16,18-6-2-16,11-11-2 15,21-24 2-15,8-7 0 16,9-18-89-16,-5-8-78 16</inkml:trace>
  <inkml:trace contextRef="#ctx0" brushRef="#br0" timeOffset="193260.9467">8445 17722 779 0,'-1'-6'417'16,"-1"-4"-64"-16,0 3-124 15,2 9-113-15,2 6-37 16,-1 13-60-16,1 7-17 15,0 13 6-15,-2 5 1 16,-1 3-1-16,-1-6 1 16,-4-11 2-16,3-7 2 15,-3-16 7-15,4-6 4 16,-1-7 1-16,2-9-3 16,3-4-21-16,4-3-6 0,13-6-15 15,7 4-6-15,11 9 3 16,5 8 3-1,3 12 8-15,-4 11 6 0,-9 5 6 16,-10 5 5-16,-22 3 5 16,-10-2 4-16,-21-3 5 15,-7-7 6-15,-5-17 6 16,2-2-30-16,14-13-119 16,6 4-86-16,14-4-344 15</inkml:trace>
  <inkml:trace contextRef="#ctx0" brushRef="#br0" timeOffset="193692.4808">8748 17640 554 0,'0'-7'331'0,"7"-2"9"16,5 1-131-16,5 4-88 15,7 4-20-15,2 4-52 16,-1 4-10-16,-4 0-2 16,-6 5 2-16,-12 0 4 15,-2 4-2-15,-10 3-2 16,-9 3-6-16,2-2-8 16,-6-4-4-16,9-5-9 15,7-3-4-15,6-5 0 16,2-1 7-16,11-2 3 15,6 0 3-15,6-1-9 16,11 2-16-16,4-1-124 16</inkml:trace>
  <inkml:trace contextRef="#ctx0" brushRef="#br0" timeOffset="194032.9411">9233 17753 1073 0,'0'0'490'0,"-4"1"-242"15,2 8-105-15,5 14-97 16,0 9-24-16,7 14-6 0,0 0-3 16,-3 2-4-16,0-5-1 15,-3-14-42-15,1-4-55 16,-5-17-162-16</inkml:trace>
  <inkml:trace contextRef="#ctx0" brushRef="#br0" timeOffset="194192.6022">9117 17935 1057 0,'12'-3'477'16,"20"-5"-240"-16,10 3-73 0,8 3-82 15,0-1-38-15,-5 3-32 16,0 0-101-16</inkml:trace>
  <inkml:trace contextRef="#ctx0" brushRef="#br0" timeOffset="194811.3003">9628 17774 708 0,'-6'4'336'0,"-3"6"-124"15,2 8-104-15,4 4-26 0,5 7-28 16,5-2-11-16,7-5-16 16,2-4 2-16,5-10 14 15,-2-8 9-15,1-11 7 16,0-4-3-16,-3-10-12 16,1-3-10-16,-8 2-9 15,4 0-5-15,-5 9-13 16,-5 7-5-16,2 10-9 15,-6 3-2-15,2 16 1 16,5 6 0-16,3 21 3 16,2 5 1-16,-3 4 1 15,-2-1 3-15,-10-14 7 16,-7-7 6-16,-2-5 23 16,-13-3 5-16,-3-4 4 15,-6-2-1-15,-9-14-14 16,9-5-4-16,5-10-50 15,9-3-48-15,17-5-157 16,6-3-170-16</inkml:trace>
  <inkml:trace contextRef="#ctx0" brushRef="#br0" timeOffset="195190.4348">9854 17582 825 0,'3'-3'366'0,"2"-5"-172"15,7-3-32-15,6 3-38 16,2 5-19-16,5 3-33 16,-1 3-16-16,0 4-11 15,-10 1 4-15,-13 10 4 16,-8 1 3-16,-15 4-11 0,2 2-11 16,-1-8-19-1,8 0-6-15,10-3-10 16,4-4-3-16,13 0-2 0,2-5 1 15,12-3 5 1,0-2-1-16,6-3-35 16,-2 2-71-16</inkml:trace>
  <inkml:trace contextRef="#ctx0" brushRef="#br0" timeOffset="195447.4842">10249 17599 1232 0,'6'-3'485'0,"9"6"-340"0,2 9-46 15,2 15-35 1,-2 13-12-16,-1 13-5 0,-7 7-4 16,-13 5-15-1,-5-2 0-15,-16-3-1 16,-3-12 0-16,-1-14-1 15,-5-11-4-15,17-22-40 16,8 0-51 0,1 0-212-16</inkml:trace>
  <inkml:trace contextRef="#ctx0" brushRef="#br0" timeOffset="196023.4186">10535 17594 809 0,'1'0'362'0,"5"-4"-167"0,5 3-44 16,6-1-48-16,5 0-16 15,8 1-25-15,1-2-11 16,-1 6-20-16,-6 0-5 16,-15 6-6-16,-8 2 3 15,-13 0 6-15,-3-3 0 16,1-2-3-16,0 3-5 15,9-6-21-15,5 1-6 0,9 1-8 16,4-2-1-16,7 4 11 16,1 2 2-16,-5 4 2 15,-2 0 3-15,-13 1 6 16,-5-1 2 0,-14-1 2-16,-10-1 6 0,-1-5-99 15,-1-4-74 1</inkml:trace>
  <inkml:trace contextRef="#ctx0" brushRef="#br0" timeOffset="196239.3848">10543 17820 840 0,'6'1'431'15,"9"1"-122"1,9 4-66-16,14 0-83 16,3 1-50-16,4-4-60 0,-8-3-15 15,-5-2-49-15,0-7-70 16</inkml:trace>
  <inkml:trace contextRef="#ctx0" brushRef="#br0" timeOffset="196642.0698">10676 17988 691 0,'10'-4'360'16,"10"-7"-114"0,3 7-31-16,-6 4-76 15,1 1-36-15,-2 9-36 0,-5-1-15 16,-7 6-15-16,-4 3-6 16,-8 0-4-16,-4-2-3 15,-2-4-3 1,-2-4 0-16,6-8-3 15,0 1-4-15,4-1-11 16,6 0-4-16,0 0-8 16,0 0 1-16,0 0 6 15,1 0 2-15,17 8 6 16,33 12 1-16,-30-17 0 16,-3-2 1-16,6-3 5 15,-3-4-13-15,0-3-119 0,-2-1 74 16</inkml:trace>
  <inkml:trace contextRef="#ctx0" brushRef="#br0" timeOffset="274763.8382">9802 15013 878 0,'6'-12'394'16,"4"-6"-180"-16,11 0-79 0,2 0-19 16,18 10-51-16,4 4-31 15,3 15-25-15,-10 7-4 16,-27 11 13-16,-15 6 6 16,-30-3 7-16,-4-1 6 15,-3-11 4-15,5-9-4 16,20-9-24-16,7-7-28 15,18-2-38-15,12 3-11 0,22 10 9 16,9 11 21 0,2 15 23-1,-5 3 10-15,-27 6 7 0,-16 2 5 16,-31 0 12-16,-13-4-30 0,-16-11-102 16,1-11-140-16</inkml:trace>
  <inkml:trace contextRef="#ctx0" brushRef="#br0" timeOffset="275089.7363">9986 14697 1118 0,'-32'0'482'15,"-22"0"-258"-15,-7 23-141 0,-12 11-32 16,-2 31-52-1,2 12-8-15,11 15-13 16,22 6-2-16,32 3 4 0,15 1 1 16,29-4-4-1,19-8 0-15,28-26-2 0,13-17 0 16,24-40 4-16,5-14 6 16,-5-37 18-16,-10-25 25 15,-27-29 80 1,-24-15 50-16,-39-6 54 15,-16 10-10-15,-41 13-19 16,-8 15-41-16,-28 21-59 16,-9 10-18-16,-2 19-102 0,1 5-82 15,31 13-520-15</inkml:trace>
  <inkml:trace contextRef="#ctx0" brushRef="#br0" timeOffset="275694.3436">11777 17086 1257 0,'-7'8'468'16,"-13"15"-355"-16,3 9-30 15,10 14-27-15,-4 2-17 0,15 0-25 16,5-7-5-1,10-12-1-15,5-7-3 16,4-19-5-16,3-6-6 0,0-17-4 16,4-5-8-16,-2-3-24 15,-3-2 0-15,-7 4 10 16,-7-1 16-16,-11 4 64 0,-5 6 34 16,-13 10 16-1,-2 13-4-15,-3 18-37 0,0 7-29 16,13 18-27-1,2-1-3-15,13-1-22 16,6-1-85-16,1-12-328 16</inkml:trace>
  <inkml:trace contextRef="#ctx0" brushRef="#br0" timeOffset="276041.1769">11911 16847 1218 0,'-30'-5'515'0,"-22"-2"-280"16,-6 18-156-16,-6 9-34 15,-10 27-59-15,-5 8-19 16,9 21-14-16,14 9 7 16,29 14 4-16,20 8-4 15,31-7 0-15,22-9 0 16,34-22 7-16,10-14 6 0,22-26 7 0,3-16 1 31,4-35 14-31,-3-18 26 16,-25-35 69-16,-16-19 48 0,-37-22 95 15,-28-13 29-15,-20 15-25 16,-16 9-39-16,-31 19-87 16,-3 22-53-16,-23 10-47 15,0 12-37-15,10 21-156 0,15 6-90 0</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2:24:26.225"/>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8:41:18.450"/>
    </inkml:context>
    <inkml:brush xml:id="br0">
      <inkml:brushProperty name="width" value="0.05292" units="cm"/>
      <inkml:brushProperty name="height" value="0.05292" units="cm"/>
      <inkml:brushProperty name="color" value="#FF0000"/>
    </inkml:brush>
  </inkml:definitions>
  <inkml:trace contextRef="#ctx0" brushRef="#br0">2359 6958 510 0,'6'4'347'15,"4"4"-38"-15,-24 5-45 0,-6 3-15 16,-24 0-69-16,-11 0-32 16,-9-6-53-16,-7-7-22 15,6-4-33-15,9-5-12 0,16-2-23 16,14 2-13-1,21 3-47-15,13-2-4 16,26 6 1 0,6 2 6-16,19 10 42 15,-3 5 4-15,-9 6 11 0,-5 8 8 16,-27 12 4-16,-10 7 4 16,-24 16-2-16,-14 1-4 15,-5-3-9-15,-1-3-2 0,1-27-1 16,2-8 1-16,0-23-1 15,7-4-1 1,19-5-28-16,10-2-3 0,28 3 0 0,11 0 2 16,13 2 28-16,5 2 3 15,3-1 3 1,-6 4 0-16,-4 2-12 0,-2 5-110 16</inkml:trace>
  <inkml:trace contextRef="#ctx0" brushRef="#br0" timeOffset="269.1714">2455 7291 715 0,'4'-1'391'16,"1"-2"-18"-16,-3 11-274 15,-4 6-17-15,-1 14-21 16,-4 2-8-16,7 6-18 0,4-2-8 15,11-10-9-15,7-2-2 16,5-14 2-16,4-7 4 16,-5-6 20-16,1-6 11 15,-5-1 25-15,-4-3 4 16,-9 0-5-16,-4-6-9 16,-10 0-32-16,-4-1-44 15,-5-1-168-15,-2 4-109 16</inkml:trace>
  <inkml:trace contextRef="#ctx0" brushRef="#br0" timeOffset="487.8661">2725 7329 879 0,'6'8'418'16,"7"5"-154"-16,1 8-153 16,0 7-39-16,-3 1-30 15,-1-5-9-15,-2-4-10 16,3-6-2-16,1-6-1 15,0-5 0-15,3-10 22 16,2-5 14-16,2-13 6 16,6-2-1-16,-3-6-25 15,-2 1-14-15,-7 8-113 16,-9 5-94-16</inkml:trace>
  <inkml:trace contextRef="#ctx0" brushRef="#br0" timeOffset="769.7316">3261 7409 1012 0,'-4'-6'442'16,"-4"-5"-227"-16,1-1-50 0,-7-5-32 15,-3 1-6-15,-7 0-12 16,-5 2-14-16,-3 14-52 15,-1 11-24-15,6 15-27 16,1 5-6-16,16 8 3 16,10 1 0-16,19-10 3 15,7-7 2-15,12-13 0 16,4-10 2-16,-2-7 2 16,-2-6 2-16,-20-3-73 15,0-6-75-15</inkml:trace>
  <inkml:trace contextRef="#ctx0" brushRef="#br0" timeOffset="1035.1841">3218 7242 626 0,'6'-11'392'0,"9"-13"5"16,-4 1-81-16,18 3-88 0,10 5-48 16,7 9-81-16,13 6-21 15,-14 14-29-15,-7 8-12 16,-6 12-14-16,-5 5-3 15,-5 2-5-15,-4 2-5 16,-5-5-1-16,-4-5-1 16,-5-9 0-16,-1-4 0 15,-5-13-9-15,0-6-20 16,-7-1-31-16,-2-5-14 16,-2 5-10-16,-9 4 12 0,2 6 22 15,3 6 28-15,-2 2-127 16,6 1-237-16</inkml:trace>
  <inkml:trace contextRef="#ctx0" brushRef="#br0" timeOffset="1223.5818">3759 7326 1214 0,'1'-13'532'0,"3"-9"-264"15,8 6-83-15,1 12-92 16,-2 9-38-16,4 14-50 0,-1 12-8 16,-1 16 13-16,-4 3-40 15</inkml:trace>
  <inkml:trace contextRef="#ctx0" brushRef="#br0" timeOffset="1852.3707">4073 7264 1302 0,'0'0'530'0,"3"-6"-320"0,0 13-154 16,6 11-33-16,1 8-27 16,-7 8-3-16,2 4 2 15,-10-5-11-15,0-5-82 16,3-9-33-16,2-8-36 15,4-4 10-15,-2-15 84 16,0-7 35-16,-1-12 62 16,6 2 24-16,1 2 38 15,-1 5 25-15,-4 10 5 16,-3 5-14-16,-8 10-26 16,-6 7-19-16,2 9-20 15,-2 1-5-15,11 0-14 16,9 1-6-16,11-6-8 15,8-3-3-15,9-4-17 0,-2-6-36 16,10-1-100-16,-1-4-31 16,6-5-95-1,4-11-40-15,-7 0-29 0,0-5 27 16,-4-3 128-16,-1 1 118 16,-2 1 265-16,-5 5 72 15,-10 10 66-15,-6 10-10 16,-13 6-71-16,-3 10-40 0,-14 1-38 15,-3 1-21-15,-8-3-51 16,0-4-21-16,-2-7-35 16,1-8-10-16,3-7-28 15,-4-5-20-15,4-8-27 16,7 4-6-16,5-4-3 16,7 2 2-16,11 3 8 15,5-1 8-15,6 9 21 16,10 7 15-16,-1 10 16 15,0 7-3-15,-1 6-1 16,-5-1-2-16,0 3-1 16,-3-7-2-16,-3 0-10 15,-2-1-113-15</inkml:trace>
  <inkml:trace contextRef="#ctx0" brushRef="#br0" timeOffset="2001.678">4571 7077 1039 0,'-1'-3'615'15,"-2"-2"-23"-15,4 4-428 0,-1 1-74 16,0 0-50-16,5 1-82 0</inkml:trace>
  <inkml:trace contextRef="#ctx0" brushRef="#br0" timeOffset="2285.9649">5088 7179 1401 0,'-2'0'623'0,"-1"1"-318"31,2 1-100-31,0-2-131 0,1 0-28 16,0 0-31-1,0 0-3-15,0 0-148 0,0 0-99 16</inkml:trace>
  <inkml:trace contextRef="#ctx0" brushRef="#br0" timeOffset="2487.6477">5093 7451 1565 0,'0'0'656'0,"1"2"-360"16,1 1-65-16,-2-3-88 16,0 0-29-16,0 0-60 15,0 0-13-15,0-2 93 16</inkml:trace>
  <inkml:trace contextRef="#ctx0" brushRef="#br0" timeOffset="3297.1648">1953 8527 1409 0,'-2'-3'565'0,"1"9"-403"0,1 11-63 16,9 35-99-16,4 22-9 15,-3 33 8 1,4 10 5-16,-5-4 9 0,-3-10-3 16,2-22 1-16,-1-14-1 15,-2-21-32-15,-2-14-90 16,-2-20-285-1</inkml:trace>
  <inkml:trace contextRef="#ctx0" brushRef="#br0" timeOffset="3493.6109">1914 8607 1003 0,'17'-7'430'0,"12"-1"-200"16,29-3-170-16,17 2-12 15,15 3-24-15,9-2 21 0,-2 8-201 16</inkml:trace>
  <inkml:trace contextRef="#ctx0" brushRef="#br0" timeOffset="3759.8299">2084 9301 857 0,'-4'0'453'16,"1"1"-34"-16,12 2-321 0,15 0-29 16,21 0-8-16,8-1-4 15,15-2-13-15,-1 0-4 16,-9-1-24-16,-8-3-104 16</inkml:trace>
  <inkml:trace contextRef="#ctx0" brushRef="#br0" timeOffset="3965.8599">2077 8981 1148 0,'4'-4'525'16,"2"-1"-226"-16,26 5-178 15,9-2-29-15,14 6-52 16,10 3-10-16,-1 3 3 0,-3-3-107 16</inkml:trace>
  <inkml:trace contextRef="#ctx0" brushRef="#br0" timeOffset="4403.7146">2620 9241 1067 0,'-5'-1'528'16,"-2"1"-173"-16,3 11-235 0,4 9-51 16,5 18-55-16,1 10-4 15,4 6 1 1,0-1-1-16,-5-8-1 16,2-2 0-16,-4-12-51 15,-6-7-77-15,1-9-361 16</inkml:trace>
  <inkml:trace contextRef="#ctx0" brushRef="#br0" timeOffset="4585.7933">2620 9236 715 0,'11'-5'411'0,"19"-1"-38"0,6 5-193 0,1 9-98 15,-5 5-19-15,-20 10-16 16,-7 3 4-16,-14 8 16 15,-10 3-7-15,-8-5-6 16,-9-8 1-16,4-15-122 16,5-9-56-1</inkml:trace>
  <inkml:trace contextRef="#ctx0" brushRef="#br0" timeOffset="5030.8541">3246 9072 968 0,'9'-1'418'0,"20"0"-215"15,11-1-54-15,12 2-62 16,3 2-26-16,-7-2-35 16,-7 0-12-16,-11 0-144 15,-1 3-201-15</inkml:trace>
  <inkml:trace contextRef="#ctx0" brushRef="#br0" timeOffset="5288.8979">3249 9239 851 0,'5'2'365'16,"7"1"-162"-16,10-2-52 15,21 0 3-15,9 2-7 16,7-1-40-16,-7 0-11 16,-12 1-41-16,-8 0-20 15,-5 0-60-15,-2-2-38 16</inkml:trace>
  <inkml:trace contextRef="#ctx0" brushRef="#br0" timeOffset="5776.7086">1933 8249 753 0,'-3'0'384'15,"0"-1"-147"-15,9-3-71 0,-6 3-22 16,28-4-60-16,53-5-25 16,-9 9-21-16,1 1-9 15,5 6-16-15,-2-1 2 16,-9 1-96 0,-6-2-36-16,-18-4-115 15,-7-4-116-15</inkml:trace>
  <inkml:trace contextRef="#ctx0" brushRef="#br0" timeOffset="5943.5452">2571 8208 130 0,'-4'-3'145'0,"-7"0"50"16,-8-4 59-16,5 1-54 16,-1 1-32-16,10 1-60 0,6 2-20 15,6 2-22-15,6 3-12 16,1 3-17 0,0-1-8-16,2 6-4 0,-5 0 12 15,-10 3 22 1,2 3 22-16,-15 6 31 0,-4 4-8 15,-5 5-19 1,-4-2-22-16,1-8-60 0,5-8-52 16</inkml:trace>
  <inkml:trace contextRef="#ctx0" brushRef="#br0" timeOffset="6734.0905">4236 8599 829 0,'-5'-2'527'0,"1"0"1"15,-3 17-367-15,-1 16-63 0,4 36-83 16,4 17-7-16,3 21 2 15,0 4 2-15,1-12 1 0,-1-15-2 32,0-20 1-32,1-12-66 15,7-25-142-15,0-9-109 16</inkml:trace>
  <inkml:trace contextRef="#ctx0" brushRef="#br0" timeOffset="6918.8827">4146 8658 1281 0,'8'-10'508'0,"16"-10"-337"16,11 3-81-16,28 6-66 15,10 4-9-15,15 6-6 0,1 1-22 16,-14 7-180-16</inkml:trace>
  <inkml:trace contextRef="#ctx0" brushRef="#br0" timeOffset="7173.3266">4197 9298 1067 0,'2'0'444'0,"15"0"-259"16,12 2-85-16,32 2-49 0,12 3-9 16,1 1-8-16,-1-1-4 15,-15 1-60-15,-11-5-70 16</inkml:trace>
  <inkml:trace contextRef="#ctx0" brushRef="#br0" timeOffset="7368.8141">4280 9044 1235 0,'0'-1'526'15,"2"-2"-260"1,22 3-209-16,13-2-31 16,20 4-24-16,7-2 2 15,5 0-158-15,-2 0-212 0</inkml:trace>
  <inkml:trace contextRef="#ctx0" brushRef="#br0" timeOffset="7628.172">4694 9168 1252 0,'-1'0'487'0,"-2"9"-353"16,4 12-52-16,5 18-68 0,-1 9-4 15,2 12-5-15,-3-2 1 16,0-10-65 0,-1-10-65-16</inkml:trace>
  <inkml:trace contextRef="#ctx0" brushRef="#br0" timeOffset="7802.6991">4718 9228 937 0,'15'-9'425'15,"19"-5"-190"-15,3 9-49 16,3 11-87-16,-9 5-19 0,-16 6-31 16,-14 7-3-16,-22 3-8 15,-8 1-5-15,-13-4-93 16,4-10-73-16</inkml:trace>
  <inkml:trace contextRef="#ctx0" brushRef="#br0" timeOffset="8041.7827">4975 9472 1153 0,'3'5'493'16,"3"6"-232"-16,9 6-183 0,2 3-25 16,5 4-19-16,-7-10-6 15,6 10-22-15,0-1-66 16,-4-7-196-16</inkml:trace>
  <inkml:trace contextRef="#ctx0" brushRef="#br0" timeOffset="8185.1413">5166 9450 1284 0,'-15'9'548'0,"-18"13"-307"15,-6 5-83-15,2 5-91 16,-1 1-31-16,4-5-106 15,10 3-64-15</inkml:trace>
  <inkml:trace contextRef="#ctx0" brushRef="#br0" timeOffset="8398.2692">5486 9158 1288 0,'-3'-2'645'0,"1"2"-220"0,1 4-181 16,0-4-154-16,0 0-68 15</inkml:trace>
  <inkml:trace contextRef="#ctx0" brushRef="#br0" timeOffset="8835.0433">5939 9047 625 0,'0'0'394'15,"0"2"31"-15,0 1-188 16,0-3-74-16,0 0-23 16,0 19-41-16,-6 38-29 15,0-20-40-15,3 3-8 16,3-4-12-16,4-3-4 15,9-14-6-15,8-5-1 0,3-10-48 16,4-4-76-16,-3-7-223 16</inkml:trace>
  <inkml:trace contextRef="#ctx0" brushRef="#br0" timeOffset="9034.2665">5923 8845 880 0,'0'-5'560'0,"1"-3"36"16,2 2-333-16,5 3-143 0,-2 3-48 16,0 1-43-16,0 1-88 15</inkml:trace>
  <inkml:trace contextRef="#ctx0" brushRef="#br0" timeOffset="13230.617">5872 8445 867 0,'-16'-4'423'0,"-8"1"-118"15,13 2-195-15,13 1-37 16,27 4-38-16,12 1-21 15,14 2-9-15,8 0 2 16,1 1-1 0,-1-5 0-16,-7 0-3 0,-9-2-20 0,-16-7-46 15,-11-1-19 1,-19-11-38-16,-7-2 16 0,-10-2 50 16,1 3 30-16,2 7 84 15,6 4 22-15,7 9 7 16,3 5-6-16,5 9-37 15,1 8-10-15,-2 7 7 16,-5 6 8-16,-12-4 6 16,-5-3-7-16,0-5-6 15,2-7-58-15</inkml:trace>
  <inkml:trace contextRef="#ctx0" brushRef="#br0" timeOffset="13583.5326">6939 8819 899 0,'7'0'382'16,"4"6"-207"-16,-15 8-35 15,9 26-66-15,-2 9-12 16,2 11-6-16,11 8-4 0,-16-11-3 15,0-1-2-15,1-12-11 0,-1-8-85 16,4-10-173 0</inkml:trace>
  <inkml:trace contextRef="#ctx0" brushRef="#br0" timeOffset="13743.0903">6749 9096 1265 0,'16'-1'542'16,"12"-2"-224"-16,25-3-220 16,12 0-18-16,11-2-6 15,-11 2-18-15,8 3-57 0,-4 3-109 16</inkml:trace>
  <inkml:trace contextRef="#ctx0" brushRef="#br0" timeOffset="14086.3613">7771 8564 939 0,'2'0'472'16,"1"1"-113"-16,8 25-259 15,-2 18-50-15,5 38-28 0,2 18 0 16,-10 10 0-16,-3-1 0 15,2-15-2 1,-6-13-1-16,10-13-23 0,4-12-70 16,-8-26-104-1,6-16-138-15</inkml:trace>
  <inkml:trace contextRef="#ctx0" brushRef="#br0" timeOffset="14278.7894">7693 8693 957 0,'21'-13'449'16,"15"-9"-166"-16,19 5-167 15,10 4-33-15,14 7-41 16,2 3-15-16,1 4-48 16,-3 8-71-16,-14 4-168 15,-4 5-155-15</inkml:trace>
  <inkml:trace contextRef="#ctx0" brushRef="#br0" timeOffset="14487.9114">7828 9343 934 0,'7'-1'448'0,"19"2"-141"0,6-3-135 16,24-2-77-16,5 2-21 16,17-4-34-16,5 7-12 15,-8 0-139-15,-11 0-98 16</inkml:trace>
  <inkml:trace contextRef="#ctx0" brushRef="#br0" timeOffset="14672.1873">7861 9042 1334 0,'1'-4'538'16,"3"0"-315"-16,29 3-163 0,14-3-34 16,29 4-12-1,10-2-5-15,3 0-60 16,-5-2-65-16</inkml:trace>
  <inkml:trace contextRef="#ctx0" brushRef="#br0" timeOffset="15004.5763">8406 9172 616 0,'3'-3'327'0,"4"-5"-76"0,1 11-101 15,4 10-14-15,-2 18-40 16,1 10-20-16,-3 17-22 16,-6 0-9-16,-2-4-14 15,-5-6 7-15,1-17-140 16,1-7-86-16,2-14-262 16</inkml:trace>
  <inkml:trace contextRef="#ctx0" brushRef="#br0" timeOffset="15151.5207">8475 9268 413 0,'10'-2'251'16,"14"-2"-5"-16,0 3-23 16,3 4-27-16,0 3-16 15,-11 0-35-15,-8 3-18 16,-21 5-40-16,-8 0-21 16,-13 1-45-1,2-5-45-15,8-4-207 0</inkml:trace>
  <inkml:trace contextRef="#ctx0" brushRef="#br0" timeOffset="15658.2498">8706 9539 1104 0,'4'7'455'16,"4"8"-270"-16,10 3-88 16,-3 4-55-16,-2-2-14 15,1-3-64-15,-7-3-68 0</inkml:trace>
  <inkml:trace contextRef="#ctx0" brushRef="#br0" timeOffset="15805.501">8911 9497 1161 0,'-4'7'560'0,"-8"8"-208"16,-3 12-154-16,-14 8-126 15,1 12-29-15,-4 9-22 16,-5 4-6-16,9-3-59 15,2-9-105-15</inkml:trace>
  <inkml:trace contextRef="#ctx0" brushRef="#br0" timeOffset="16197.016">9291 9086 1118 0,'-2'1'610'16,"-5"-1"-93"-16,5 2-365 0,2-2-61 0,0-1-87 15,0 0-84-15</inkml:trace>
  <inkml:trace contextRef="#ctx0" brushRef="#br0" timeOffset="16453.9837">9772 8937 1322 0,'0'-7'631'16,"-2"-8"-252"-16,-1 5-131 0,-3 2-154 15,1 4-41 1,-1 2-144-16,4 3-88 0</inkml:trace>
  <inkml:trace contextRef="#ctx0" brushRef="#br0" timeOffset="16755.1524">9809 9168 271 0,'0'31'230'16,"1"24"19"-1,-3 12-34-15,-10 4-5 0,-4-3-2 0,-9-2 4 16,-11-13-15-16,-4-4-11 31,-10-9-64-31,1-8-28 0,7-12-33 0,3-18-24 16,13-20-37-16,9-13-24 15,11-22-67-15,6-11-49 16,12-15-87-16,8-4-91 0</inkml:trace>
  <inkml:trace contextRef="#ctx0" brushRef="#br0" timeOffset="17352.6141">9604 8536 956 0,'1'0'355'0,"14"0"-267"16,9 0-28-16,26 1-33 15,4-1 0-15,16 0-13 16,3 3-4-16,-5-3 0 15,3 0 0-15,-17-3 5 0,-10 0-10 16,-24-3-24 0,-11-3-20-16,-18-1-12 0,-8-1 9 15,-8-5 45-15,-1 6 34 16,9-2 36-16,4 5 13 16,13 7-2-16,5 0-12 15,11 15-23 1,7 0-11-16,7 8-13 15,1 6 0-15,-13-2 40 0,-10 1 36 16,-24-3 51 0,-14-2 16-16,-11-8-33 0,-3-3-26 15,8-11-117-15</inkml:trace>
  <inkml:trace contextRef="#ctx0" brushRef="#br0" timeOffset="21239.1274">3084 10696 849 0,'0'0'325'0,"12"0"-211"16,4 1-36-16,23 3-20 16,6 1-9-16,13 0-30 0,1 3-5 15,-9 0 33-15,-4 2-82 16</inkml:trace>
  <inkml:trace contextRef="#ctx0" brushRef="#br0" timeOffset="21442.3216">3151 10872 892 0,'15'-2'362'0,"27"1"-212"16,-1 0-2-1,-20 1-32-15,0 0-3 0,62 4-36 16,-3 0-25-16,-20 1 0 16</inkml:trace>
  <inkml:trace contextRef="#ctx0" brushRef="#br0" timeOffset="64568.6933">4236 10918 939 0,'10'-20'373'16,"8"-13"-226"-16,8-12-77 0,6-3 2 16,-3 1 18-16,-2 4 9 15,-12 12 12-15,-4 9 2 16,-3 17-43-16,-2 6-28 16,3 22-40-16,-3 10-12 0,1 23 7 15,-1 7 3-15,-2 6 3 16,1-7 1-1,-2-15-66 1,6-13-83-16</inkml:trace>
  <inkml:trace contextRef="#ctx0" brushRef="#br0" timeOffset="64902.8108">4457 10438 1233 0,'-33'-2'506'16,"-29"9"-343"-16,-18 2-45 0,1 25-102 16,6 15-25-16,7 22-14 0,17 17 0 15,20 17 12 1,18 3-1-16,24-10-5 16,18-10 0-16,37-27-3 15,22-16 2-15,31-29 13 16,11-12 6-16,-3-34 16 15,-10-14 9-15,-18-29 16 16,-13-16 16-16,-33-18 56 0,-26-1 3 0,-47 5 8 31,-23 11-11-31,-34 19-71 16,-8 9-19-16,-1 18-36 16,14 9-22-16,22 21-69 15,14 6-53-15,26 22-336 16</inkml:trace>
  <inkml:trace contextRef="#ctx0" brushRef="#br0" timeOffset="65176.1753">5334 10598 1173 0,'0'-4'520'15,"-2"-4"-278"-15,2 18-158 16,0 12-47-16,4 25-47 16,0 12 5-16,6 19 6 15,-1 1 4-15,0-9-40 16,0-11-53-16,-3-26-159 15</inkml:trace>
  <inkml:trace contextRef="#ctx0" brushRef="#br0" timeOffset="65322.0046">5110 10827 1055 0,'17'3'455'0,"6"5"-229"16,41-1-127-16,15 0-16 15,3-4-32-15,8-1 45 16</inkml:trace>
  <inkml:trace contextRef="#ctx0" brushRef="#br0" timeOffset="65881.0021">6350 10934 281 0,'-14'10'270'0,"-21"7"74"0,-16-4-30 15,-18-14-81 1,0-11-37-16,10-21-55 16,10-7-43-16,32-8-94 0,14 2-48 15,21 12-36-15,13 5 18 16,18 13 53-16,5 8 27 16,10 16 18-16,0 7-2 15,-17 12 12-15,-15 6 3 0,-36 11 13 16,-25 3 1-16,-16 1-19 15,-10-1-3 1,7-17-18-16,12-1-7 0,17-10-20 16,18-5-11-16,19-4-9 15,15-4 2-15,12-2 12 16,4-3 3-16,1-2-21 16,2 0-84-16</inkml:trace>
  <inkml:trace contextRef="#ctx0" brushRef="#br0" timeOffset="66200.5456">6413 10559 1105 0,'-30'-17'507'0,"-21"-20"-203"16,-7 20-205-16,-5 10-44 16,-7 14-44-16,0 16-16 15,3 17-27-15,9 13-3 16,13 23 2-16,6 14 7 15,24 16 11-15,10-3-1 0,25-5 1 16,14-12 0 0,27-21-5-1,18-10 1-15,36-33 5 0,8-20 5 0,6-41 18 16,-2-20 13 0,-27-27 44-16,-11-10 31 0,-44-12 85 15,-29-3 30 1,-57 12-2-16,-32 13-38 0,-26 27-96 15,-7 17-42-15,2 17-63 16,13 5-54-16,16 15-73 16</inkml:trace>
  <inkml:trace contextRef="#ctx0" brushRef="#br0" timeOffset="67008.9519">4272 9792 1093 0,'-54'33'446'15,"-40"21"-272"-15,2 47-121 16,-5 34-22-16,21 54-33 16,14 27-9-16,41 18-4 15,34-8 0-15,48-36 2 16,19-32 10-16,31-46-147 16,4-31-280-16</inkml:trace>
  <inkml:trace contextRef="#ctx0" brushRef="#br0" timeOffset="67568.1265">6610 9982 1032 0,'7'-13'451'0,"11"-1"-277"0,11 13-71 15,29 33-97-15,12 27-27 16,15 54 7-16,-5 26 9 16,-30 33 12-16,-17 18 2 15,-38-10-2-15,-17-6 0 16,-16-23 3-16,-2-27 2 15,3-38 3-15,5-22-21 16,14-34-69-16,-1-21-51 16</inkml:trace>
  <inkml:trace contextRef="#ctx0" brushRef="#br0" timeOffset="67913.4684">7516 10828 940 0,'3'11'427'0,"2"11"-194"16,-5 12-104-16,-4 8-29 0,-10 6-38 15,-3-1-12 1,7-3-30-16,2-9-10 16,18-8-16-16,9-9-6 15,13-12-13-15,5-6-49 0,-1-9-266 16</inkml:trace>
  <inkml:trace contextRef="#ctx0" brushRef="#br0" timeOffset="68088.1571">7467 10661 1465 0,'-2'0'619'15,"0"-3"-320"-15,3 2-227 0,-1 1-44 16,0 0-110-16,6 0-111 16</inkml:trace>
  <inkml:trace contextRef="#ctx0" brushRef="#br0" timeOffset="68439.1682">7210 10347 1318 0,'8'-2'455'16,"24"2"-397"-16,6-1-47 0,25 4-21 15,15 5 12-15,7 2 1 0,6 2 0 16,-8-6-8-1,-18-2-30-15,-20-4-78 16,-15-5-32-16,-20-6-36 0,-5-4 32 16,-7-4 81-16,0 2 55 15,1 1 88 1,-3 5 32-16,9 6 14 0,3 5-14 0,1 9-10 16,6 9-11-1,-9 11 5-15,-2 2 11 0,-11 11 1 16,-9-2-16-16,-3-6 10 15,0 1-106 1</inkml:trace>
  <inkml:trace contextRef="#ctx0" brushRef="#br0" timeOffset="68841.5613">8479 10710 1276 0,'-3'-2'562'15,"-1"-3"-283"-15,1 20-197 16,6 11-58-16,7 27-36 0,2 10 3 15,3 10 9-15,-3-3 2 16,-4-14 56-16,0-6-109 16,-1-19-190-16</inkml:trace>
  <inkml:trace contextRef="#ctx0" brushRef="#br0" timeOffset="69005.1171">8307 10976 1170 0,'12'3'503'0,"8"1"-206"0,26-5-164 16,15 1-3-16,16-6-17 15,6 0-29-15,-5 3-8 16,-9 0-85-16</inkml:trace>
  <inkml:trace contextRef="#ctx0" brushRef="#br0" timeOffset="69602.6237">9688 10103 939 0,'-24'8'384'16,"-35"22"-212"-1,-11 18-62-15,2 51-32 0,2 22-23 0,24 45-44 31,16 20-7-31,26-4-5 16,18-6-3-16,38-35 2 16,13-27 0-16,32-38 2 15,-2-24 39-15,-1-37 53 16</inkml:trace>
  <inkml:trace contextRef="#ctx0" brushRef="#br0" timeOffset="70234.4853">9983 10650 1117 0,'-1'-3'472'0,"-1"-6"-278"0,13-1-130 15,9 3-34 1,14-2-48-16,14 8-5 16,2 1 11-16,-1 3 7 15,-12 8 6-15,-19-1 3 0,-20 10-1 16,-12-1 2-16,-15 4 7 16,1-1 0-16,6-5-7 15,10-1-15-15,19-5-23 16,10 0-4-16,14 6 6 15,5 0 13-15,-10 5 17 16,-5 2 4-16,-19 5 28 16,-10 0 6-16,-28-1 10 15,-12 0 3-15,-14-16-54 16,-3-6-89-16</inkml:trace>
  <inkml:trace contextRef="#ctx0" brushRef="#br0" timeOffset="70564.9121">10174 10459 1215 0,'-26'-13'506'16,"-29"-4"-313"-16,4 21-68 16,25-1-100-1,2-1-29-15,-73 37-29 0,7 18-4 0,18 27 0 16,44-6 1-16,26 23 3 15,10-1 1 1,31-7 2-16,16-9 3 16,33-34 6-16,20-12 2 15,16-34 13-15,1-18 7 0,-9-42 35 16,-10-14 22-16,-27-35 63 0,-23-10 39 16,-54 3 14-1,-32 0-16-15,-47 22-49 0,-6 19-48 0,-1 25-59 16,6 15-15-16,22 24-93 15,9 7-72-15</inkml:trace>
  <inkml:trace contextRef="#ctx0" brushRef="#br0" timeOffset="70833.5636">10744 10898 1233 0,'13'0'482'0,"17"6"-284"0,26 0-99 16,6 4 2-16,21 0-8 15,-5 0-25-15,-16-6-37 16,-6-4 18-16,-15-3 195 16</inkml:trace>
  <inkml:trace contextRef="#ctx0" brushRef="#br0" timeOffset="71355.7901">11767 10604 531 0,'-2'0'358'15,"-6"0"27"-15,-1 8-105 16,-9 8-110-16,-3 7-26 15,4 8-62-15,2 2-29 16,15 1-48-16,8 0-5 16,12-9 0-16,7-3 1 0,6-15 7 15,0-7 3-15,-2-16 6 16,0-5 6-16,-7-8-5 16,-4-1-8-16,-11 4-6 15,-3 3-6-15,-6 10 0 16,-3 8 10-16,-2 15 1 15,-2 8 0-15,3 17 0 16,3 6-8-16,7 11-1 16,3 2-1-16,3-8-47 15,0-4-81-15</inkml:trace>
  <inkml:trace contextRef="#ctx0" brushRef="#br0" timeOffset="71690.9142">11999 10390 1171 0,'-30'-13'534'0,"-35"-9"-220"0,-3 7-137 16,-10 15-104 0,-3 12-32-16,-2 21-49 0,0 11-13 0,16 22-7 15,11 10-6 1,31 18-3-16,17 13-3 15,33 8 5-15,20-7 5 16,39-16 2-16,12-15 4 0,12-32 4 16,4-15 1-1,-4-40 16-15,0-21 10 0,-17-31 18 16,-14-18 43-16,-34-28 85 16,-24-15 31-16,-30-10 22 15,-16-1-31 1,-35 22-94-16,-16 21-53 0,-19 36-56 15,-5 24-57-15,11 33 346 0</inkml:trace>
  <inkml:trace contextRef="#ctx0" brushRef="#br0" timeOffset="72209.5144">12351 10023 993 0,'3'2'387'0,"18"10"-259"16,6 10-83-16,32 35-43 0,10 18 12 15,1 43 9-15,-5 12 2 16,-40 20-4-16,-23 6-1 16,-41-14 2-16,-13-6-1 15,-10-29 4-15,7-24 13 16,22-32 8-16,11-21 25 15,17-33-14 1,5-15-48-16,10-20-100 16,5-1-104-16</inkml:trace>
  <inkml:trace contextRef="#ctx0" brushRef="#br0" timeOffset="72599.2508">13273 10584 1363 0,'0'0'618'0,"-2"-5"-279"16,1 0-104-16,1 4-128 15,0 0-39-15,0 0-56 16,0-1-30-16,1 1-186 16,9 0-210-16</inkml:trace>
  <inkml:trace contextRef="#ctx0" brushRef="#br0" timeOffset="72912.5564">13288 10768 738 0,'4'10'342'0,"0"11"-113"0,8 22-161 16,-3 13-29-16,-3 11-14 15,-4 2-6-15,-12 0 4 16,-6-1 35-16,-5-3 26 16,-4-3 3-16,-3-17 7 15,0-11-12-15,-6-28 14 16,0-12 2-16,2-28-56 16,2-9-38-16,15-18-95 15,8-3-45-15,16-11-54 16,13-4-157-16</inkml:trace>
  <inkml:trace contextRef="#ctx0" brushRef="#br0" timeOffset="73371.389">13040 10267 1085 0,'0'-3'468'15,"2"-3"-262"-15,19 2-148 0,11-2-34 16,24 1-35-16,18 2 3 15,14 2 14-15,6 2 1 16,-5 1-2-16,-18 0 4 16,-22 1-87-16,-20-2-60 15,-27-1-56-15,-7-1-18 16,-19-6 88-16,-7-4 62 16,-4-6 95-16,4 1 28 0,12 2 30 15,9 4-10-15,20 5-41 16,8 3-8-16,14 6-29 15,10 7 9-15,-9 8 30 16,-5 4 14-16,-18 5 84 16,-14 2 40-16,-17-1 36 15,-8-1-3-15,-9-10-75 16,2-11-30-16,9-13-706 16</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11:21:14.688"/>
    </inkml:context>
    <inkml:brush xml:id="br0">
      <inkml:brushProperty name="width" value="0.05292" units="cm"/>
      <inkml:brushProperty name="height" value="0.05292" units="cm"/>
      <inkml:brushProperty name="color" value="#FF0000"/>
    </inkml:brush>
  </inkml:definitions>
  <inkml:trace contextRef="#ctx0" brushRef="#br0">3087 12419 595 0,'-4'3'249'15,"9"8"-116"-15,10-5-30 16,12-1-10-16,10-1-18 16,-3-8-45-16,14 3-14 15,6-1-8-15,2-1-1 16,4 3-57-16,-18 1-65 0</inkml:trace>
  <inkml:trace contextRef="#ctx0" brushRef="#br0" timeOffset="234.7258">3127 12588 479 0,'-2'-2'249'16,"2"3"-35"-16,11-1-55 15,13 0-7-15,17 3-13 16,6-3-23-16,8-2-52 16,-1 1-9-16,-6-2-16 15,-8 0-7-15,-11 4-89 0</inkml:trace>
  <inkml:trace contextRef="#ctx0" brushRef="#br0" timeOffset="1376.2346">3939 12169 595 0,'0'-9'297'0,"1"-3"-73"15,1-1-49-15,-1 8-82 16,3 8-27-16,-2 12-54 16,0 14-12-16,7 20 8 15,3 16-1-15,-6 19-1 0,6 0-2 16,-6-4 2-16,-6-7 1 15,6-14 0-15,-8-5 1 16,-1-11-1-16,2-8-1 16,1-13-76-16,1-8-67 15,4-9-230-15</inkml:trace>
  <inkml:trace contextRef="#ctx0" brushRef="#br0" timeOffset="1595.2237">4160 12600 652 0,'-14'0'292'0,"-12"2"-135"15,-1 4-43-15,1-2-46 16,1 4-20-16,8 2-35 16,3 2-6-16,6 6-7 15,7 2 0-15,10 1 8 16,0-1 7-16,14-3 6 15,2-2-1-15,8-9-4 16,7 0-6-16,0-8-38 16,8-2-107-16</inkml:trace>
  <inkml:trace contextRef="#ctx0" brushRef="#br0" timeOffset="2017.7432">4448 12760 382 0,'-1'2'219'15,"3"2"16"-15,5 1-163 16,5 2-8-16,8-4-15 16,-3-2-12-16,3-1-9 15,-2-6 1-15,-5-2 1 16,5 0 1-16,-12-6 2 16,-3 3 8-16,-5-1 19 15,-10 1-2-15,-9 5-9 16,-2 3-10-16,-5 7-27 15,0 3-6-15,2 8-9 16,-1 2-5-16,6 7 1 16,5 3 4-16,14 2 8 15,10 2 6-15,10 0 5 0,4-3 2 16,6-3 0-16,-1-7-2 16,3-7-8-16,3-4-26 15</inkml:trace>
  <inkml:trace contextRef="#ctx0" brushRef="#br0" timeOffset="2454.7518">5223 11954 684 0,'-19'0'313'0,"-12"1"-131"15,-8 18-119-15,-4 10-25 16,2 24-28-16,1 20-10 16,0 43-2-16,6 17-4 15,20 26-3-15,14 7 1 16,30-16 0-16,13-11 2 15,14-31 5-15,5-18 2 16,5-25 3-16,-1-12-6 16</inkml:trace>
  <inkml:trace contextRef="#ctx0" brushRef="#br0" timeOffset="3033.5261">5480 12677 152 0</inkml:trace>
  <inkml:trace contextRef="#ctx0" brushRef="#br0" timeOffset="3377.1943">5845 12633 712 0,'-54'1'259'16,"-41"-1"-194"-16,17 3-23 16,16 0 5-16,34-3 8 15,20 0-8-15,38-1-33 16,27 1-9-16,51 3-8 16,28 1 4-16,44-4 6 15,9 0 11-15,25-1 26 16,3 0 13-16,-2-6 10 15,3-1-3-15,-31-3-18 16,-11 0-9-16,-33 5-11 16,-23-2-4-16,-36 1-5 15,-20 6-2-15,-27 1-9 16,-14 0-72-16</inkml:trace>
  <inkml:trace contextRef="#ctx0" brushRef="#br0" timeOffset="4675.8699">6460 11891 458 0,'0'-15'296'16,"0"-15"44"-16,-1 3-99 15,0 12-53-15,-1 6-19 16,0 10-74-16,-3 8-39 15,4 23-51-15,-2 9-12 0,-1 25 0 16,4 4 1-16,-3 7 6 16,3 3 2-16,3-10 6 15,-1-3-1-15,1-15 0 16,-2-8 1-16,0-18 0 16,4-5 1-16,-2-14-27 15,3-6-56-15,0-8-376 16</inkml:trace>
  <inkml:trace contextRef="#ctx0" brushRef="#br0" timeOffset="5253.8551">6873 12162 432 0,'3'-4'253'15,"4"-3"-17"-15,-1 1-35 16,-6-7-43-16,-1 1-6 15,-4-2-20-15,-9-3-15 0,-4 1-42 16,-4 2-30-16,-8 4-46 16,4 6-16-16,-1 10-12 15,1 1-4-15,6 6 1 16,4 2 6-16,9 2 9 16,7 5 5-16,9-2 6 15,5 1 1-15,6-5 3 16,5-3 2-16,-1-6 1 15,3-4-1-15,0-6-2 16,-6-4-4-16,-7-4 0 16,-4-4 1-16,-5 2 6 15,0-1 4-15,-1 5 1 16,-3 4 0-16,-3 4-12 16,-2 2-4-16,3-1-4 15,0 0-1-15,0 9 10 16,0 13 4-16,2 34 5 0,-2-28 4 15,-2 5 8-15,2 0 2 16,1-1 5-16,2-2 0 16,0-5-5-16,3-6-2 15,-5-8-6-15,3-2-8 16,0-10-149-16</inkml:trace>
  <inkml:trace contextRef="#ctx0" brushRef="#br0" timeOffset="5659.5959">7058 12381 384 0,'1'0'228'0,"2"-1"-8"16,0-3-25-16,-3 3-44 15,0 0-17-15,0 0-37 16,4-3-13-16,6-7-22 16,29-33-8-16,-28 28-3 15,-8 1 4-15,3 3 11 0,-3 1 3 16,-2 4-9-16,2 1-12 15,-6 6-24-15,1 5-10 16,1-5-14-16,0 0-2 16,-2 20 0-16,1 36 0 15,2-29 2-15,4 1 0 16,1-3 0-16,3-5-1 16,3-6-109-16,-2-2-105 15</inkml:trace>
  <inkml:trace contextRef="#ctx0" brushRef="#br0" timeOffset="5972.4346">7390 11887 862 0,'-1'-16'412'15,"-1"-10"-157"-15,4 1-124 16,2 8-35-16,-3 10-54 16,1 6-16-16,-2 8-23 15,-5 4-5-15,8 18 1 16,-2 13 0-16,0 17-3 16,1 7 0-16,1 8 3 0,0-2 1 15,5-1 1 1,4-3 4-16,-2-9 0 0,-2-8 1 15,1-16 2-15,-3-6-2 16,-2-16-52-16,1-3-95 16</inkml:trace>
  <inkml:trace contextRef="#ctx0" brushRef="#br0" timeOffset="7003.3171">5885 12845 688 0,'-18'0'326'15,"-12"3"-125"-15,-7 8-116 16,-1 9-14-16,-1 18-46 15,5 8-17-15,7 13-12 16,9 2-2-16,18 4-2 16,8-1-1-16,18 0 0 15,8 0 0-15,11-13 0 0,1-5 2 16,4-16-126-16</inkml:trace>
  <inkml:trace contextRef="#ctx0" brushRef="#br0" timeOffset="7471.9677">6154 13279 554 0,'6'-4'249'0,"3"-7"-88"16,2 0-12-16,-1-4-13 15,-1 2-9-15,-3-2-24 16,-4 0-7-16,-4 0 5 16,-9 0 1-16,-7 1-28 15,-5 5-21-15,-8 5-48 16,0 4-23-16,0 10-9 16,1 8 0-16,11 7 9 15,7 3 7-15,11 3 4 16,3 1 1-16,13-4 0 15,4-3-1-15,10-9-1 16,5-6 1-16,-2-10 6 0,0-6 1 16,-6-8-17-16,-7-6-15 15,-6-2 1-15,-6 1 2 16,-7-4 25-16,-2 3 13 16,-4 7-3-16,1 5-7 15,-1 10-29-15,2 5-5 16,4 10 0-16,1 5 2 15,8 16 22-15,3 2 4 16,4 4 5-16,0-3 2 0,4-13-21 16,4-6-101-16</inkml:trace>
  <inkml:trace contextRef="#ctx0" brushRef="#br0" timeOffset="7753.2889">6286 12943 867 0,'0'-3'351'0,"1"-8"-201"16,5 1-46-16,9 5-54 16,3 1-12-16,4 5-37 15,2 4-1-15,-11 2 9 16,1 1 5-16,-14 8 4 15,-4 1 2-15,-5 7-3 0,-7 0-5 16,6-2-6-16,3-2-5 16,9-7-8-16,11-2-5 15,9 2-6-15,2-3-19 16,7-3-140-16,1 1-90 16</inkml:trace>
  <inkml:trace contextRef="#ctx0" brushRef="#br0" timeOffset="7971.9652">6671 13057 607 0,'2'0'284'0,"0"5"-91"16,1 7-74-16,0 5-60 16,-2 4-1-16,2 7-22 15,-1 6-10-15,-1 6-9 16,-1 3-4-16,2-3-4 15,2-3-2-15,2-7-1 16,3-5-6-16,-1-10-106 16,0-2-180-16</inkml:trace>
  <inkml:trace contextRef="#ctx0" brushRef="#br0" timeOffset="8143.8017">6543 13233 830 0,'0'1'328'0,"6"0"-209"0,7 0-63 16,13 1-52-16,11 1 9 15,8-2-2-15,1 2-6 16,3 1 1-16,-5-1-48 16,-8-2-198-16</inkml:trace>
  <inkml:trace contextRef="#ctx0" brushRef="#br0" timeOffset="8551.4217">6983 13174 691 0,'-4'-1'338'0,"-8"4"-129"16,2 1-85-16,1 6-88 15,4 5-18-15,5 3-12 16,6 3-3-16,6-2 3 15,1-3 0-15,8-6 2 16,1-3 2-16,3-7 6 16,4-3 5-16,-7-10 5 15,-1-2 3-15,-9-4-2 16,-4 1 1-16,-3 1 1 16,-4 2 2-16,-1 7 4 0,0 4-9 15,-2 8-14-15,-1 7-6 16,3 10-14-16,2 5 2 15,1 18 1-15,2 8 0 16,0 12 3 0,1 2 2-16,-6-8 5 0,-1-6 2 15,-7-13 5-15,-5-10 2 0,-5-7 4 16,-5-8 9-16,-7-14 7 16,-5-7-9-16,3-13-56 15,0-4-51-15,6-6-181 16,8-1-106-16</inkml:trace>
  <inkml:trace contextRef="#ctx0" brushRef="#br0" timeOffset="8848.699">7179 12969 879 0,'4'-6'378'0,"4"-8"-203"16,2 4-31-16,6-1-56 15,3 6-20-15,0 6-34 16,-3 2-11-16,-6 5-6 0,-7 3 3 16,-7 4 3-16,-6 3-1 15,-5 5-9-15,-1 1-3 16,6-4-6-16,4-2-4 15,12-8-4-15,9 0-5 0,10-5-5 16,6-1 1-16,6 0-20 16,-5-2-48-16,-3-2-278 15</inkml:trace>
  <inkml:trace contextRef="#ctx0" brushRef="#br0" timeOffset="9145.9031">7466 12837 893 0,'-1'-4'414'0,"3"-3"-189"16,3 4-73-16,12 14-93 16,6 11-33-16,9 23-26 15,1 9 1-15,-2 11 8 16,-6 4 2-16,-16 0 2 15,-9-1 0-15,-19 0-2 16,-4-1-1-16,0-13 1 16,2-7 0-16,5-17 1 0,2-9 1 15,6-11-29-15,0-4-37 16,2-8-105-16,2-6-136 16</inkml:trace>
  <inkml:trace contextRef="#ctx0" brushRef="#br0" timeOffset="9583.0947">7787 12750 508 0,'-1'-5'305'0,"3"-4"-1"16,4 0-115-16,4 0-75 15,4 4-28-15,-3 1-52 16,3 4-20-16,1 6-14 15,-2 3-3-15,-3 4 6 0,-7 1 3 16,-8 3 4-16,-4 0 0 16,0 1-2-16,3-6-5 15,7-2-9-15,7-4-4 16,8-2-2-16,6 4 2 16,3 1 8-16,4 3 2 15,-10 2 10-15,-7-1 7 16,-12 1 10-16,-12-1 2 15,-6-2-1-15,-3-6-5 0,4-3-87 16,6-2-134-16</inkml:trace>
  <inkml:trace contextRef="#ctx0" brushRef="#br0" timeOffset="9770.684">7836 13074 700 0,'12'3'270'0,"14"-2"-182"16,2 0-40-16,2-2-16 16,-2-1-6-16,-3 2-201 15</inkml:trace>
  <inkml:trace contextRef="#ctx0" brushRef="#br0" timeOffset="10082.7859">7902 13161 490 0,'0'-1'296'0,"6"-1"24"16,3-2-178-16,14 5-83 15,1 2-8-15,2 2-27 16,-2 4-4-16,-11 0 13 16,-6 3 3-16,-12 6 3 15,-8-1-7-15,-10 7-16 16,1-4-3-16,6-2-5 16,2 2-1-16,13-7-2 15,2 0 2-15,10-3 7 16,3-3 2-16,9-5 0 15,1-3-3-15,6-10-90 16,1-4-215-16</inkml:trace>
  <inkml:trace contextRef="#ctx0" brushRef="#br0" timeOffset="10582.8857">8446 12423 552 0,'0'-3'369'15,"-2"-2"-5"-15,0 5-166 16,0 0-54-16,1 0-88 16,0 30-38-16,1 43-17 0,1-24 2 15,3 1 2-15,-1-3 2 16,8-2 0-16,-2-10 0 15,2-9 3-15,0-5-36 16,-5-13-164-16,-4-4-219 16</inkml:trace>
  <inkml:trace contextRef="#ctx0" brushRef="#br0" timeOffset="10754.9089">8324 12574 876 0,'2'0'355'0,"11"-1"-212"16,3 1-47-16,18 0-31 16,6-2-6-16,10 3-16 15,4-1-7-15,-1 3-10 16,-6 1 15-16</inkml:trace>
  <inkml:trace contextRef="#ctx0" brushRef="#br0" timeOffset="11426.2179">9156 12653 631 0,'8'-1'263'0,"13"-2"-86"16,32 0-151-16,26-2-14 15,53-1 44-15,17-4 7 16,53 8 7-16,11-1 5 16,14 0-4-16,5 3-2 15,-7-3-17-15,-7-3-10 16,-21 2-13-16,-8-4-6 0,-24-3-7 16,-18 3-4-16,-26-2-4 15,-16 6-43-15,-37 4-231 16</inkml:trace>
  <inkml:trace contextRef="#ctx0" brushRef="#br0" timeOffset="13004.736">10219 11758 887 0,'0'0'380'0,"-2"0"-247"16,1 7-53-16,0-7-81 16,-4 30-19-16,-2 62 13 15,8-18 3-15,5 8 4 16,1 5 3-16,1 0 2 15,-4-8 0-15,-2-10 4 16,0-14 1-16,1-19 2 16,-1-10 3-16,2-14 8 15,-5-8 13-15,0-11-62 16,1-7-95-16</inkml:trace>
  <inkml:trace contextRef="#ctx0" brushRef="#br0" timeOffset="13551.7027">10617 12209 537 0,'5'-4'267'0,"3"-4"-77"15,-1-1-20-15,-5-5-8 16,-2 0-6-16,-5-1-8 16,-4-2-20-16,-7 4-59 15,-5-1-30-15,-8 9-55 16,-2 3-12-16,1 5-6 15,3 4 0-15,7 4 7 16,4 3 4-16,9 1 7 16,5 5 3-16,5-5 4 15,6 1-1-15,8-2-2 16,1-5 1-16,6-4 2 16,3-3 3-16,-1-5 5 0,1-3 2 15,-9-2 5-15,1 0 2 16,-8 0-1-16,-4 2-3 15,-5 5-4-15,-2 1-1 16,0 9 1-16,-2 4 0 16,1 8 0-16,-3 6 0 15,4 8 0-15,3 3 0 16,3 2 3-16,2 0 1 16,-1-11 2-16,-2-7 2 0,-1-10 2 15,-2-6 0-15,2-6-57 16,-3-4-146-16</inkml:trace>
  <inkml:trace contextRef="#ctx0" brushRef="#br0" timeOffset="16978.6759">10769 12268 459 0,'-1'-7'297'0,"-3"-4"-8"15,2 1-111-15,4 2-43 16,3 1-62-16,3-1-30 15,10 2-33-15,-1 0-1 16,4 6-2-16,2 5-1 16,-8 3 4-16,-5 4 5 0,-12 1 10 15,-10 1 1-15,-10 5-2 16,3 1-5-16,1-1-7 16,5-1-4-16,7-3-4 15,6-4-3-15,-1-3-2 16,4 2-3-16,6-3-1 15,-2-1 1-15,14 0 0 16,2-3 1-16,6 1 3 16,6 0-18-16,-7-5-172 15</inkml:trace>
  <inkml:trace contextRef="#ctx0" brushRef="#br0" timeOffset="17400.8702">11188 11908 487 0,'0'-7'262'0,"1"-1"-43"16,-1 2-30-16,-5 6-96 15,3 9-37-15,-1 12-65 16,0 8-7-16,2 16 22 15,-2 2 6-15,1 10 5 16,2 4 0-16,3 2-1 16,0 3 0-16,1-4-4 15,0-5-2-15,-3-18 1 16,4-7 0-16,-1-16 6 16,-2-3-41-16</inkml:trace>
  <inkml:trace contextRef="#ctx0" brushRef="#br0" timeOffset="18338.9982">9558 12820 561 0,'-6'0'303'15,"-10"0"-73"-15,-7 7-84 16,-11 19-81-16,-2 10-16 16,4 21-10-16,6 6-16 0,16 10-18 15,9-1-5-15,21-1-6 16,11-5 4-16,15-10 3 15,6-7 5-15,5-19-65 16,-2-5-46-16</inkml:trace>
  <inkml:trace contextRef="#ctx0" brushRef="#br0" timeOffset="18886.3775">9841 12996 885 0,'-1'-3'393'0,"-5"-4"-203"15,3 6-54-15,2 8-85 16,-3 7-32-16,4 14-30 16,1 9 2-16,-1 12 10 15,-1 5 4-15,-2 1-1 16,3-1 2-16,0-10 3 15,0-7 1-15,1-16 6 16,0-7 4-16,-1-16 15 16,0-6 2-16,2-11-9 15,1-8-7-15,9-2-26 16,5 0-9-16,7 8-14 16,2 5-4-16,4 8 1 15,-1 6 1-15,-1 10 11 16,-6 6 5-16,-10 6 9 15,-11 3 4-15,-14 3 9 16,-10 2 5-16,-17 1 5 16,0-6 4-16,4-11-10 0,5-8-27 15,16-7-84-15,5-5-61 16</inkml:trace>
  <inkml:trace contextRef="#ctx0" brushRef="#br0" timeOffset="19245.6836">10082 12887 525 0,'2'-6'254'0,"7"-7"-65"16,1 5-40-16,12 4-50 15,2 4-24-15,4 10-49 16,-2 6-10-16,-10 7 5 16,-5 0 9-16,-12 4 9 15,-7-2 1-15,-9-2-6 16,1 0-6-16,2-9-8 15,5 1-6-15,10-7-6 16,4-6-5-16,9 1-3 0,8-3 0 16,2 0 0-16,7 1-1 15,0 1-48-15,-1-1-54 16</inkml:trace>
  <inkml:trace contextRef="#ctx0" brushRef="#br0" timeOffset="19496.0381">10481 13106 544 0,'0'0'278'0,"-3"7"-44"15,0 0-124-15,1 12-60 16,0 7 4-16,2 10-11 15,0 5-13-15,2 2-11 16,1-1-2-16,3-6 0 16,0-5-1-16,-1-11 5 15,0-7-38-15,-2-9-164 16</inkml:trace>
  <inkml:trace contextRef="#ctx0" brushRef="#br0" timeOffset="19652.1417">10347 13252 635 0,'4'1'277'16,"6"2"-123"-16,9-1-97 15,8 3-36-15,7-4 1 16,11-1-1-16,1-1-6 16,1-5-107-16,-3-1-117 15</inkml:trace>
  <inkml:trace contextRef="#ctx0" brushRef="#br0" timeOffset="20043.4085">10750 13170 600 0,'-4'3'289'15,"-4"-2"-110"-15,0 7-88 16,1 3-25-16,3 7-35 16,5 5-15-16,1 2-11 15,5 3 0-15,3-4-2 16,3-2 2-16,9-9 6 15,-1-9 3-15,6-10 4 16,1-4 3-16,2-10 2 16,-1 0-3-16,-5-3 2 15,-4 1-2-15,-7 4-3 16,-2 5-4-16,-5 5-5 16,-4 3-8-16,-2 5-12 15,-1 7-3-15,0 10 3 16,1 7 6-1,0 17 7-15,0 7 1 0,0 12-2 0,-5 1 2 16,-7-1 12-16,-3-6 7 16,-9-9 16-16,-2-3 10 15,-4-10 16-15,1-7 2 16,2-14 14-16,5-10-2 16,6-10-40-16,-2-11-36 0,6-5-104 15,1-4-62-15</inkml:trace>
  <inkml:trace contextRef="#ctx0" brushRef="#br0" timeOffset="20417.9666">10973 12949 731 0,'0'-7'335'0,"1"-3"-122"16,2 1-47-16,8 0-52 0,1 3-20 15,5 0-54-15,3 2-17 16,-3 5-17-16,-1 5-6 15,-8 5-1-15,-4 5-1 16,-12 4 3-16,-4 2 4 16,-4 6 1-16,0-4-1 15,10-3-4-15,6 0-1 0,12-12-10 16,7 0-6-16,7-6-27 16,5-1-18-16,-1-2-68 15,-3-1-78-15</inkml:trace>
  <inkml:trace contextRef="#ctx0" brushRef="#br0" timeOffset="20730.3948">11253 12788 740 0,'6'-2'354'16,"2"2"-122"-16,13 15-165 15,4 14-33-15,9 27-27 0,0 6 0 16,0 14 14-16,-5 0 11 16,-19-2 12-16,-10 5 2 15,-18 3-8-15,-9-5-9 16,-3-12-7-16,6-15 2 15,2-25 4-15,2-9-5 16,8-16-106-16,-2-5-113 16</inkml:trace>
  <inkml:trace contextRef="#ctx0" brushRef="#br0" timeOffset="21247.4691">11574 12750 578 0,'6'-5'298'0,"2"-3"-81"16,3 0-102-16,2 1-29 15,2 3-48-15,0 4-22 16,-1 6-23-16,0 5-2 0,-9-1 4 16,0 3 5-16,-6-2 9 15,-8 3 4-15,1 1 6 16,-2-5-2-16,5-3-11 16,6-3-4-16,6-4-6 15,4-1-1-15,4-2 14 16,0 2 8-16,-4 1 8 15,-2 5 6-15,-7 3 8 16,-4 0 1-16,-5 0 4 16,-4-1-7-16,2 0-105 15,4 1-139-15</inkml:trace>
  <inkml:trace contextRef="#ctx0" brushRef="#br0" timeOffset="21467.1996">11560 13010 850 0,'13'0'358'16,"11"0"-200"-16,4-4-35 15,4 4-59 1,-4-3-17-16,0 4-30 0,-4 2-5 0,-9-1-51 15,2 3-102-15</inkml:trace>
  <inkml:trace contextRef="#ctx0" brushRef="#br0" timeOffset="21780.0274">11663 13070 774 0,'4'-1'360'16,"2"-1"-158"-16,9 2-113 15,-6 0-27-15,10 3-42 16,-4 3-9-16,-6 1-6 0,6 3 1 16,-12-2 9-16,2 5 5 15,-10-2 3-15,-3 2 0 31,-5 3-11-31,-5-2-3 0,10 6-6 0,-1-3-1 32,9-2-5-32,6-4-3 15,5-5 0-15,8-2 2 16,5-4 7-16,1 0 4 0,-1-5 8 0,-2-1-23 16,-7-2-157-16</inkml:trace>
  <inkml:trace contextRef="#ctx0" brushRef="#br0" timeOffset="25819.911">12088 11922 503 0,'12'-12'285'0,"11"-4"-72"15,7 16-106-15,2 14-42 16,6 36-52-16,-5 13-6 16,1 48 16-16,-6 25 9 0,-28 32 2 15,-4 19-4 1,-25-4-11-16,-8-13-1 0,4-32-3 16,-10-19 1-16,5-31 3 15,-2-17 1-15,0-25-16 16,10-10-39-16,7-15-143 15</inkml:trace>
  <inkml:trace contextRef="#ctx0" brushRef="#br0" timeOffset="27524.3938">3055 14372 480 0,'-3'-5'328'16,"3"-2"1"-16,-5 6-139 15,3 2-47-15,0 12-85 16,-2 8-31-16,3 19-34 16,3 9-3-16,2 10 9 15,1 2 1-15,-3-3 8 16,4-5 1-16,2-8 15 16,-8-9-57-16,8-10-135 15</inkml:trace>
  <inkml:trace contextRef="#ctx0" brushRef="#br0" timeOffset="27712.1429">2865 14595 869 0,'0'0'355'16,"14"0"-197"-16,6-2-60 15,20 0-46-15,13-2 1 16,14 1-15-16,3 3-13 15,1 0-9-15,-5 4 1 16,-16 6-188-16</inkml:trace>
  <inkml:trace contextRef="#ctx0" brushRef="#br0" timeOffset="28213.3086">3828 14273 576 0,'-1'-6'322'0,"0"-5"-45"15,-2 7-84-15,3 12-128 16,0 13-38-16,3 32-57 16,3 12 10-16,0 24 27 15,1 7 3-15,-2-2 2 16,-5 2 1-16,-1-10-19 15,-3-7-31-15,2-23-60 16,1-13-77-16</inkml:trace>
  <inkml:trace contextRef="#ctx0" brushRef="#br0" timeOffset="28447.2285">3998 14782 685 0,'-2'-6'350'0,"-4"-3"-131"15,-7 4-76-15,-2 2-21 16,-4 5-46-16,1 2-16 16,-2 4-31-16,3 1-20 15,10 4-20-15,8 1-2 16,15-1 4-16,7 1 6 16,10-1 5-16,-1-2 2 15,2 0 3-15,4 0-22 16,-3-3-149-16,-2-1-228 15</inkml:trace>
  <inkml:trace contextRef="#ctx0" brushRef="#br0" timeOffset="28760.8543">4226 14962 648 0,'1'1'286'16,"3"3"-136"-16,10-1-74 15,5 2-3-15,4-7-31 16,3 2-14-16,-2-9-9 16,-4-1 4-16,-3-3 3 15,1-5 1-15,-8-2 5 16,-4-2 2-16,-10 1 12 16,-5 4 9-16,-11 5-6 0,-1 3-5 15,-4 11-25-15,-2 5-17 16,0 14-14-16,6 7-6 15,6 8 0-15,10-2 4 16,13 2 10-16,8-5 4 16,13-1 7-16,2-6 1 15,5-7 3-15,0-4 2 16,-1-11-93-16</inkml:trace>
  <inkml:trace contextRef="#ctx0" brushRef="#br0" timeOffset="29230.0793">5143 14131 764 0,'-30'39'275'0,"-33"61"-197"15,2 27-25-15,26 39 5 16,10 20 8-16,32 4-15 15,18-7-3-15,28-27-3 16,13-31-12-16,11-36-14 16,2-18-14-16</inkml:trace>
  <inkml:trace contextRef="#ctx0" brushRef="#br0" timeOffset="30121.3174">5629 14963 782 0,'-5'-2'308'16,"-3"-1"-173"-16,38 0-142 15,20 2-20-15,36-3 8 16,21-1 8 0,41-1 6-16,13-1 11 0,41 2 33 15,15 3 15-15,7 0 13 16,12 2-3-16,-24 0-16 0,-6 1-4 15,-32 1-2-15,-16 0-3 16,-23 2-9-16,-21 1-4 16,-24-2-181-16</inkml:trace>
  <inkml:trace contextRef="#ctx0" brushRef="#br0" timeOffset="30832.4451">6164 14347 550 0,'0'5'240'0,"0"4"-66"16,-3 10-125-16,2 5 1 15,-1 8-1-15,2 2-14 0,6 1-18 16,7-3-3-16,7-8 3 15,4-8 2-15,8-8 5 16,0-6 4-16,-4-8 2 16,2-4 0-16,-5-12-3 15,-6-3-2-15,-5-6-1 16,-2 2 1-16,-10-2-1 16,-3 2 0-16,-4 8 10 15,-4 5 2-15,2 14-11 16,2 5-6-16,1 17-21 15,0 4-9-15,1 14-7 16,4 6 0-16,7 7 2 16,-3 0-4-16,-5 6 48 15,-1-2 12-15,-16-2 19 16,-2 2 14-16,-12-11-33 16,-6-5-2-16,-7-19-2 0,4-7 4 15,5-23-12-15,4-7-22 16,17-13-61-16,5-3-43 15,13 1-113-15,9-2-123 32</inkml:trace>
  <inkml:trace contextRef="#ctx0" brushRef="#br0" timeOffset="31105.9175">6675 14072 694 0,'2'-5'348'15,"2"-4"-123"-15,-1 4-92 16,-5 7-37-16,-1 8-52 16,-1 8-17-16,2 24-16 15,2 6-1-15,4 23-2 16,-1 9-3-16,2 8-1 15,-2-2 2-15,1-16 5 16,-1-9 0-16,-1-17-34 16,1-9-73-16</inkml:trace>
  <inkml:trace contextRef="#ctx0" brushRef="#br0" timeOffset="31715.1876">7006 14479 295 0,'7'-7'237'16,"6"-1"6"-16,-4-5-44 15,2 2-21-15,-5-2-35 16,0-2-11-16,-6 0-22 15,-2-2-19-15,-7 4-31 16,-5 0-11-16,-6 4-26 16,-4 6-13-16,-2 3-21 15,4 7-14-15,2 9-5 0,4 2 1 16,10 10 7-16,-1 2 3 16,6 0 9-16,3-3 3 15,5-5 2-15,7-2-5 16,6-7-20-16,3-6-15 15,2-10-42-15,-2-4-11 16,-4-6 15-16,-2 0 18 16,-8 0 47-16,-1 2 18 15,-3 3 12-15,-3 4 0 0,-1 8 7 16,-2 2 4-16,0-6-1 16,0 9 7-16,-4 17-1 15,-3 32-3-15,8-21-2 16,1-4-6-16,6-1-3 15,-2-4 1-15,2-10-6 16,-2-4-53-16</inkml:trace>
  <inkml:trace contextRef="#ctx0" brushRef="#br0" timeOffset="32606.6567">7622 14121 695 0,'-1'-11'342'0,"-4"-13"-108"16,4 6-28-16,0 9-51 16,-1 2-29-16,-1 4-79 15,1 10-31-15,0 12-41 16,2 11-11-16,9 28 12 16,0 3 10-16,4 23 10 15,-2 5 4-15,-3-6 3 0,-2-8 6 16,-6-22 1-1,0-9 0-15,-3-13 2 0,-2-3-2 16,3-8-68-16,-3-5-120 16</inkml:trace>
  <inkml:trace contextRef="#ctx0" brushRef="#br0" timeOffset="35095.1539">7245 14689 315 0,'2'-3'186'0,"4"-4"3"15,1-1-27-15,6-2-17 16,-3-1-6-16,3-3-22 16,1-2-10-16,-4 1-14 15,-2 0-4-15,-2 6-7 16,-3 6-14-16,-3 8-39 15,1 7-19-15,-4 9-30 0,1 8 4 16,-1 3 14-16,3 3 4 16,5-6-84-16</inkml:trace>
  <inkml:trace contextRef="#ctx0" brushRef="#br0" timeOffset="56728.8506">8536 14999 754 0,'0'10'374'0,"-6"-5"-137"15,10-3-88-15,10-2-28 0,17-10-50 16,17 9-19-16,16 1-20 15,3 2-1-15,-13 1-4 16,-1 2-1-16,-13-2-187 16</inkml:trace>
  <inkml:trace contextRef="#ctx0" brushRef="#br0" timeOffset="57531.1041">9409 15033 453 0,'-13'2'224'0,"-3"1"-87"31,15 0-45-31,21 3-45 0,22-1-6 0,41-6 13 15,22-4 6-15,55-2 9 16,24-1 11-16,31 3-4 16,12 1 17-16,9-2 5 31,-4 0-17-31,-18-3-17 0,-16-2-23 16,-38 6-22-16,-20 0-5 0,-26 5-175 15</inkml:trace>
  <inkml:trace contextRef="#ctx0" brushRef="#br0" timeOffset="435784.7969">6069 12282 312 0,'6'-2'209'0,"3"-3"-12"0,-3-3-2 16,0-2-3 0,-6-4-15-16,0 1-12 15,-5-5-20-15,-1 3-7 16,-5 0-32-16,-5 4-21 0,-4 5-43 15,-3 4-22-15,-3 6-25 16,3 7-16-16,0 10-15 0,4 2-8 16,-1 10-15-1,3 2 3-15,13 1 6 16,4 1 8-16,13-9 22 16,8-7 8-16,5-14 11 15,2-7 2-15,7-15 7 16,-1-8 6-16,-7-10 5 15,-3-1 3-15,-10 2 2 16,-7-1 2-16,-7 11 22 16,-4 5 5-16,-4 12-2 0,-2 9-7 15,1 12-25-15,3 7-10 16,6 9-9-16,7 2-3 16,12-4-1-16,8-6 0 15,5-10 5-15,4-10-47 16</inkml:trace>
  <inkml:trace contextRef="#ctx0" brushRef="#br0" timeOffset="436774.531">9698 11992 1668 0,'0'4'-4'0,"1"-3"2"16,2 10 3-16,-1 1-13 16,3 11 5-16,3 7 4 15,-5 9 1-15,3 8 2 16,-1-2 1-16,-5 3 3 15,2-12 2-15,-2-6 2 0,-2-10 2 16,2-6 1-16,3-14 11 16,0-4 3-16,3-11 0 15,3-8-3-15,3-2-14 16,4-4-8-16,4 7-6 16,-3 3-4-16,5 6-1 15,1 5 0-15,5 10 4 16,2 7 5-16,-12 8 4 15,-2 6 3-15,-15 4 12 16,-4 4 3-16,-14 1 6 16,-4-1 2-16,-9-7-4 15,-2-2-3-15,4-6-5 0,0-7-5 16,12-5-44-16,8-8-61 16,6-7-261-1</inkml:trace>
  <inkml:trace contextRef="#ctx0" brushRef="#br0" timeOffset="459347.2571">5953 15161 465 0,'-6'-7'293'16,"-1"-4"-30"-16,-8 4-90 0,-1 4-38 15,-7 13-48 1,-10 11-22-16,-2 22-25 0,1 12-4 16,3 15-22-1,7 4-5-15,16-4-4 0,8 2-3 16,10-15-2-16,11-3-2 15,11-11-7 1,2-11-8-16,15-13-113 0,7-9-95 16</inkml:trace>
  <inkml:trace contextRef="#ctx0" brushRef="#br0" timeOffset="459848.5631">6217 15646 331 0,'1'-6'158'16,"2"-7"-36"-16,0-3-3 0,-3-4 23 16,-2 3-3-16,-3-4-13 15,-6-1-2-15,1 4-15 16,-1-2-8-16,-6 7-12 15,-1 6-18-15,-8 4-32 16,-5 7-14-16,2 13-25 16,3 4-10-16,10 12-11 15,1 2-4-15,9 2-2 16,3 0 4-16,9-7 10 16,11-5 5-16,13-15 5 15,4-5-1-15,1-17-20 16,3-7-21-16,-4-10-33 15,-2-3-3-15,-8 1 23 0,-9-3 23 16,-10 11 43-16,-6 4 13 16,-6 10 30-16,-1 9 4 15,-3 7 2-15,0 6-10 16,6 8-34 0,1 1-10-16,9 1-10 0,5 1-1 15,7-8 1-15,7 1-30 16,-3-2-252-16</inkml:trace>
  <inkml:trace contextRef="#ctx0" brushRef="#br0" timeOffset="460114.9282">6228 15262 635 0,'7'-13'294'16,"7"-4"-125"-16,9-4-74 0,7 4-14 15,2 7-37-15,-3 2-17 16,-9 13-4-16,-12 5 6 16,-8 12 8-16,-10 6 0 15,-9 3-11-15,5 2-10 16,-3-5-8-16,10-4-4 15,9-7-2-15,8-5-1 16,15-3-2 0,-1-2-1-16,6 0-7 0,-4 0-39 15,-5-1-241-15</inkml:trace>
  <inkml:trace contextRef="#ctx0" brushRef="#br0" timeOffset="460318.9851">6575 15377 618 0,'1'2'290'0,"3"6"-83"15,-2 2-55-15,-1 6-30 16,3 6-22-16,-4 4-53 16,1 4-15-16,3 5-17 15,0-1-6-15,2-4-4 16,2 3-1-16,-1-7-109 15,-4-2-111-15</inkml:trace>
  <inkml:trace contextRef="#ctx0" brushRef="#br0" timeOffset="460500.6648">6534 15583 835 0,'2'3'324'0,"4"0"-216"15,1 1-61-15,12 1-24 16,3-2-5-16,5 0-8 16,6-2-10-16,4-4-133 15,3-5-135-15</inkml:trace>
  <inkml:trace contextRef="#ctx0" brushRef="#br0" timeOffset="460940.3803">6931 15454 567 0,'-4'7'243'0,"-4"10"-119"15,-2 2-60-15,10 6-38 0,2-2-4 16,3-1-9-16,9 0-3 15,-2-10 5-15,4 0 4 16,5-12 11-16,-1-3 7 16,6-8 4-16,-3-8-3 15,-4-5-7 1,0-3-1-16,-9-2 13 16,1 6 11-16,-9 7 13 15,-1 8 1-15,-2 12-10 16,-4 5-13-16,2 16-18 0,-2 6-6 15,5 19-12 1,0 9-1-16,-3 10 4 0,2 6 3 16,-7-10 2-16,-2-7 2 15,-1-19-4 1,-5-9 2-16,1-9 10 0,-4-9 2 16,2-12-13-16,-2-11-19 15,-4-19-60-15,4-3-45 16,0-10-116-16,4 0-78 0</inkml:trace>
  <inkml:trace contextRef="#ctx0" brushRef="#br0" timeOffset="461358.4098">7114 15231 642 0,'-2'-4'276'16,"2"-9"-148"-16,4 2-34 15,3-3-41-15,3-2-13 16,11 2-15-16,2 3-6 0,7 5-8 16,-1 6-3-1,-12 14 5-15,-5 2 8 16,-14 13 12-16,-5 1 1 16,-6 4-8-16,-1 0-7 0,3-8-10 15,5-6-4-15,8-12-5 16,7-5 0-1,7-4 4-15,4-5 0 16,4-2 3-16,1 0-2 0,0-1-4 16,-4 1-8-1,-2 4-165-15</inkml:trace>
  <inkml:trace contextRef="#ctx0" brushRef="#br0" timeOffset="461683.1189">7455 15157 674 0,'6'3'293'16,"7"10"-131"-16,2 5-51 15,8 15-31-15,-3 6-2 0,-6 12 4 16,-5 3-4 0,-12 8-8-16,-10 1-8 15,-8 2-26-15,-4-5-7 0,-3-9-8 16,2-9-1-16,6-14-5 16,6-8-10-16,6-15-56 0,4-5-49 15,4-5-130-15,3-6-138 16</inkml:trace>
  <inkml:trace contextRef="#ctx0" brushRef="#br0" timeOffset="462234.7748">7756 15145 663 0,'0'-4'324'15,"5"-6"-107"-15,4 0-52 0,2-6-59 16,11 8-27-16,3 0-39 15,1 1-10-15,-6 8-13 16,-3 0 0-16,-11 8 3 16,-6 3 1-16,-1 5 2 15,-10-2-1-15,-2 0-7 16,5 0-4-16,2-4-8 16,6-1-6-16,5-4-7 15,3 1-1-15,6-2 2 16,4 3 3-16,-4 2 6 15,-1 0 1-15,-7 3 6 16,-15-2 3-16,-4 7 2 16,-8-1 0-16,-10-5-25 15,3 1-44-15,2-13-188 16</inkml:trace>
  <inkml:trace contextRef="#ctx0" brushRef="#br0" timeOffset="462481.6535">7691 15439 666 0,'8'0'315'0,"19"3"-109"16,6-5-109-16,7-1-52 15,2-3-18-15,-5 2-17 16,-3 1 0-16,-1 2-30 16,-4 0-73-16</inkml:trace>
  <inkml:trace contextRef="#ctx0" brushRef="#br0" timeOffset="462864.8315">7804 15526 1296 0,'12'-1'11'15,"4"-3"-8"-15,13 3 11 0,-1 3-16 16,0 2 1-16,-13 10 10 16,-7-2 9-16,-8 8 13 15,-9 3 8-15,-12-2 6 16,2 1-1-16,-4-10-6 16,1-3-6-16,9-7-14 15,0-2-6 1,7-5-16-16,8 1-6 0,5-1 1 15,1-3 3-15,11 3 8 16,-5-2 6-16,6 7-2 0,2 1-2 16,-3 2 0-1,5 1-27-15</inkml:trace>
  <inkml:trace contextRef="#ctx0" brushRef="#br0" timeOffset="464367.4686">9701 14464 741 0,'-2'3'287'0,"-3"7"-197"0,0 5-38 16,-1 10-33-16,1 1-7 15,5 3-12-15,3-3-5 16,11-7-2-16,5-1 2 0,7-12 5 16,4-4 6-16,-1-9 5 15,1-7 1-15,-3-9-2 16,-5 0 0-16,-7-4 0 15,-5 1 1-15,-3 6 0 16,-5 3 1-16,-2 6 15 16,2 9 2-16,-9 8-3 15,3 9-2-15,2 13-24 16,-1 3-4-16,6 10-3 16,2 3 0-16,-4 3 5 15,-1 3 5-15,-4-3 9 16,-1-2 7-16,-5-3 10 15,-7-9 2-15,-2-10-1 16,0-2-2-16,-4-20-18 16,1-3-25-16,4-15-64 0,4-3-55 15,5-7-175-15</inkml:trace>
  <inkml:trace contextRef="#ctx0" brushRef="#br0" timeOffset="464681.7454">10241 14143 738 0,'0'-2'369'15,"1"-4"-140"-15,2 9-109 16,-3-3-30-16,0 5-56 16,2 25-18-16,7 59 3 15,-3-25-6-15,-1 8-4 16,-1 2-1-16,-1-6 0 16,-2-7-1-16,6-14 0 0,-6-7-1 15,1-13-39 1,4-7-61-16</inkml:trace>
  <inkml:trace contextRef="#ctx0" brushRef="#br0" timeOffset="465277.2427">10697 14421 287 0,'4'-2'191'0,"1"-5"-3"16,2 0-19-16,-8-3-49 16,1-2-16-16,-6 3-17 15,-8-3-2-15,-9 1-5 16,-9 1-13-16,-4 3-31 16,1 5-15-16,2 12-25 0,4 7-8 15,7 4-8-15,6 4-1 16,11 0-4-16,5-1 0 15,15-1 8-15,-2-5 4 16,17-5 10 0,4-4 3-16,0-8 4 15,5-2-1-15,-13-7-5 0,-3-4-2 16,-8-5 4-16,-4 0 2 16,-6 2 12-16,-3 4 13 15,-2 9 18-15,-2 3 7 16,-2 12 4-16,-5 4-8 0,2 14-16 15,2 0-7-15,0 4-10 16,5-4-3-16,3-5-6 16,2 0-2-16,1-9 1 15,-1 4 0-15,0-5-2 16,1-2-20-16,0 2-96 16,1 0-121-16</inkml:trace>
  <inkml:trace contextRef="#ctx0" brushRef="#br0" timeOffset="465694.3701">10838 14628 638 0,'4'-8'294'0,"2"-5"-105"0,4 6-37 31,-4 3-35-31,0 2-21 0,19-7-47 0,-1 8-17 16,-4 7-16-16,-11 7 2 0,-10 6 5 15,-7 2 1-15,-6 2-5 16,-3-1-2-16,0-5-2 16,6-3-1-1,5-10-2-15,2 0-7 16,6-4-9-16,2 1-5 16,-4-1-5-16,0-1 4 0,12 1 3 15,35 0 2-15,-25 1 5 16,1 2 1-16,0-1-35 15,0 1-59-15</inkml:trace>
  <inkml:trace contextRef="#ctx0" brushRef="#br0" timeOffset="466031.1161">11206 14264 726 0,'9'-11'388'0,"2"-13"-115"0,-1 8-77 15,-5 3-25-15,-5 6-62 16,0 4-32-16,-1 6-36 15,1-3-19-15,0 6-11 16,-2 24 1-16,0 65-6 16,2-27-1-16,0 5-3 15,8-4-1-15,-2-19 1 16,3-6-1-16,-1-14-32 16,-3-6-41-16,-2-10-193 15</inkml:trace>
  <inkml:trace contextRef="#ctx0" brushRef="#br0" timeOffset="466609.0681">9666 15327 668 0,'-10'0'319'16,"-7"0"-127"-16,-9 8-58 16,-4 7-12-16,-1 15-38 15,-1 4-15-15,6 12-48 0,8 2-13 16,12 7-10-16,7 3 1 15,18 0-2-15,4 1-1 16,7-7-35-16,0-7-33 16,0-12-97-16,1-9-108 15</inkml:trace>
  <inkml:trace contextRef="#ctx0" brushRef="#br0" timeOffset="467063.4377">9816 15410 706 0,'0'-1'320'0,"0"-5"-150"15,0 9-96-15,0-3-22 16,0 0-28-16,3 24-7 15,9 43-7 1,-8-24-2-16,-4 0 0 0,0 2 3 16,-1-3 3-1,-1-6 1-15,2-10-1 0,0-9-1 16,2-10-5-16,2-4-3 16,2-10-7-16,3-4-4 15,2-6-2-15,7-5-1 16,2 5 1-16,2 2-1 0,2 9 0 31,1 6 0-31,-1 7 2 0,-5 6 2 16,-6 7 10-16,-7 6 7 0,-14 3 13 15,-6 2 4 1,-9-4 2-16,-4-4-1 16,-1-12 0-16,0-9-7 15,1-10-48-15,3-4-30 16,10-2-74-16,4 4-46 15</inkml:trace>
  <inkml:trace contextRef="#ctx0" brushRef="#br0" timeOffset="467450.3851">10050 15436 427 0,'2'-14'234'0,"9"-13"7"0,4 3-83 15,9 6-33-15,6 5-13 16,5 8-51-16,7 5-29 0,-12 7-14 0,-5 3 6 15,-13 7 15 1,-13 2 3-16,-7 9-5 16,-9 1-5-1,-7-3-13-15,-1 0-2 16,4-13-6-16,7-1-7 16,13-8-12-16,5-1-4 0,12 2-3 15,1-4 3-15,8 6 5 16,0-1 2-16,-3 2-61 15,3 1-67-15</inkml:trace>
  <inkml:trace contextRef="#ctx0" brushRef="#br0" timeOffset="467647.6838">10513 15473 695 0,'-2'1'378'0,"-1"2"-62"16,1 16-169-16,1 1-35 15,1 9-39-15,0 7-18 16,3 1-30-16,-2 1-8 16,1 1-8-16,0-3-4 15,2-6-2-15,-1-6-2 16,1-9-87-16,-4-5-68 16</inkml:trace>
  <inkml:trace contextRef="#ctx0" brushRef="#br0" timeOffset="467798.3969">10395 15718 799 0,'2'-1'377'15,"5"-2"-129"-15,11 0-134 16,8-1-31-16,11-4-29 16,2-2-15-16,7 1-27 15,1 1 4-15,-4 5-196 16</inkml:trace>
  <inkml:trace contextRef="#ctx0" brushRef="#br0" timeOffset="468410.7877">10825 15595 762 0,'-4'4'314'0,"-4"8"-186"15,0 2-46-15,7 7-34 0,-1 0-19 16,5 1-23 0,12-2-1-16,6-2 0 15,6-3 1-15,8-9 5 16,-3-6 4-16,-2-10 7 15,-3-5 3-15,-10-8 1 16,-4 1 1-16,-9 0-4 16,-2 2 0-16,-5 7-3 15,-4 0-3-15,2 8 1 16,-1 4-7-16,1 10-4 16,2 9-1-16,3 17-5 15,1 7-1-15,1 17 0 0,2 9 1 16,-6 2 4-16,-2 7 14 15,-11-13 16 1,-2-6 2-16,-9-10 3 0,-4-14-7 16,6-11-6-16,0-11 2 15,2-17-13-15,5-6-14 16,-1-17-43-16,2-8-44 16,13-5-127-16,4-6-102 0</inkml:trace>
  <inkml:trace contextRef="#ctx0" brushRef="#br0" timeOffset="468792.3369">11046 15372 637 0,'0'-8'299'0,"3"-9"-119"16,4-3-31-16,15 3-35 0,1 0-16 0,8 6-30 16,4 7-22-1,-12 0-30-15,-1 11-6 0,-14 8 7 16,-8 7 3-16,-9 13-2 15,-5-4 2-15,-4-1-9 16,0-5-4-16,11-3-5 16,3-7-2-1,6-5-3-15,7-1 1 0,4-8 1 16,4 3-1-16,9 1-4 16,-7-5-27-1,4 5-90-15,3-2-84 16</inkml:trace>
  <inkml:trace contextRef="#ctx0" brushRef="#br0" timeOffset="469063.6374">11414 15364 633 0,'2'1'311'0,"4"2"-109"15,4 11-81-15,3 7-22 16,3 14-25-16,0 5-8 16,-2 11-11-16,-5 1-6 15,-9 9-10-15,-11 5-9 0,-10 5-10 16,-4 0-4-16,1-14-4 16,4-8 1-1,2-22-4 1,3-9-15-16,3-17-97 15,6-7-154-15</inkml:trace>
  <inkml:trace contextRef="#ctx0" brushRef="#br0" timeOffset="469665.3339">11658 15244 471 0,'7'-4'247'16,"2"-7"-46"-16,4 1-39 0,2 1-44 16,-4-3-24-16,9 8-48 15,-3 0-18-15,-5 4-14 16,-4 7 2-16,-10 3 5 16,-2 4 1-1,-6 4-2-15,-1-5-5 0,1-2-8 16,3-4-7-16,9-6-8 15,9 2-3-15,10 1 1 0,-4-1 5 16,5 12 4 0,1-2 5-16,-8 8 15 0,-1 2 6 15,-18-6 9 1,-6 5 0-16,-10-5-8 16,2-4-39-16,2-8-92 0,0-7-144 15</inkml:trace>
  <inkml:trace contextRef="#ctx0" brushRef="#br0" timeOffset="469848.6154">11669 15505 789 0,'6'2'328'0,"16"1"-188"0,4-2-49 15,8 0-46-15,5 0-10 0,-2-1-19 0,-1 1 3 32,-6-1-151-32</inkml:trace>
  <inkml:trace contextRef="#ctx0" brushRef="#br0" timeOffset="470257.9307">11712 15664 754 0,'3'-5'310'0,"1"-8"-160"15,7 3-28-15,7 0-21 16,4 1-18-16,9 9-46 0,-6 0-17 16,-4 8-18-16,-7 1 3 15,-12 6 5 1,-9 2 3-16,-11 6 3 16,-4 2 0-16,-9-8-2 0,9-1-3 0,0-10-5 15,7-2-5 1,11-4-12-16,-2-2-4 15,10 0-4-15,4-2 7 0,9 4 13 16,3 1 9-16,6 3 10 16,3 2-4-16,-4-3-2 15,1 2-2-15,-1-4-45 16,-5 0-106 0</inkml:trace>
  <inkml:trace contextRef="#ctx0" brushRef="#br0" timeOffset="470875.3318">12131 14124 842 0,'9'6'299'16,"22"25"-236"-1,8 17-33-15,27 40 3 0,7 19 8 0,4 24-9 32,-9 27 1-32,-36 6-10 15,-17 5-3-15,-37 0 2 16,-12-23 6-16,-19-25 41 15,0-11 16-15,3-23 35 16,7-10 9-16,16-16-34 16,4-8-15-16,5-21-37 0,5-8-18 15,7-16-78-15,1-8-67 16</inkml:trace>
  <inkml:trace contextRef="#ctx0" brushRef="#br0" timeOffset="483539.4555">12711 12587 292 0,'-1'0'176'16,"-6"-1"-3"-16,-4-1-35 16,1 3-37-16,0-2-17 15,4 3-37-15,1 1-14 0,2 2-26 16,3 2-7-16,1-3-5 15,2 3 4-15,9-1 9 16,-2-1 9 0,-1-5 36-16,2-1 25 0,-8-6 33 15,-4 0 11-15,-4-2-15 16,-1 3-23-16,1 2-43 16,1 2-28-16,8 1-137 15,-4 1-195-15</inkml:trace>
  <inkml:trace contextRef="#ctx0" brushRef="#br0" timeOffset="483967.0292">13096 12418 698 0,'0'-6'374'0,"-1"-3"-106"16,-2 5-90-16,1 2-44 0,0 6-83 0,2-4-30 16,-1 2-35-16,-3 26 0 15,-5 44 9 1,4-26 2-16,6-1 1 0,5-1 1 16,10-6 1-1,6-6 0-15,7-9 0 16,0-6 0-16,-3-11 2 0,2-2 1 15,-7-8-44 1,-5-4-79-16</inkml:trace>
  <inkml:trace contextRef="#ctx0" brushRef="#br0" timeOffset="484360.46">13048 12218 689 0,'0'-1'377'16,"2"-3"-50"-16,2 4-227 16,-4 0-46-16,0-1-39 15,6 0-34-15</inkml:trace>
  <inkml:trace contextRef="#ctx0" brushRef="#br0" timeOffset="485005.3596">12992 11991 421 0,'-8'0'219'0,"-8"0"-33"16,7 0-89-16,3 0-21 16,18 5-20-16,8-3-20 15,18 4-25-15,8 1 1 16,2-5-6-16,1 4-2 15,0-2 3-15,-5-3 1 16,-2 3 5-16,-4-3 3 16,-14-8 4-16,-5 3 1 0,-15-8 1 15,-4 2-2-15,-7 2-3 16,-2-5-5-16,0 6-5 16,2-1-2-16,2 6-7 15,3 2-6-15,6 3-4 16,-4-3 1-16,0 0 11 15,4 12 8-15,39 34 14 16,-32-26 3-16,-7-3 4 16,-5-2 4-16,-13-5 5 15,-2 0-2-15,-9-2-6 16,0 0-5-16</inkml:trace>
  <inkml:trace contextRef="#ctx0" brushRef="#br0" timeOffset="485893.4331">13078 12194 148 0,'-3'-1'130'0,"0"0"49"15,-2-2-22-15,4 3-39 16,0 0-21-16,-1 0-46 16,1 0-21-16,0 0-26 15,0 0-5-15,0 0 1 16,0 0 8-16,1 1 26 15,1 2 16-15,-1-3 42 16,4 2 19-16,-4-2 24 16,0 0 5-16,0-1-30 15,0 0-22-15,-1 0-55 16,0-1-32-16,-10 2-29 0,-24 19-28 16</inkml:trace>
  <inkml:trace contextRef="#ctx0" brushRef="#br0" timeOffset="486693.0033">12858 14988 400 0,'-2'-2'221'0,"-7"-2"-51"0,0-1-32 15,-2 5-61-15,3 2-30 16,0 1-37-16,3 0-8 16,5 3-2-16,2 3 0 15,4 0 3-15,3-2 5 16,-3-5 24-16,1-2 22 16,-1 0 52-16,-1 0 20 15,-2-9 14-15,-2 5-7 16,-1-3-41-16,-2-1-21 0,-1 6-47 15,0-2-61-15</inkml:trace>
  <inkml:trace contextRef="#ctx0" brushRef="#br0" timeOffset="487168.5338">13303 14751 1057 0,'0'-4'464'0,"-3"2"-251"15,-1 2-53-15,3 0-97 16,0 0-34 0,1 0-36-16,0 0-44 0,0 0-159 15,0 0-266-15</inkml:trace>
  <inkml:trace contextRef="#ctx0" brushRef="#br0" timeOffset="487576.7689">13321 14995 586 0,'-2'0'319'16,"-2"4"-71"-1,0 7-147-15,1 5-41 0,1 12-45 16,2 6-10-16,0 16-5 15,1 8 0-15,-1 17 2 16,-6 3 3 0,-9 2 5-16,-3-5 5 15,-9-13 2-15,-2-8 34 16,-2-18 28-16,-4-7 24 16,0-26 18-16,0-11-33 15,9-23-40-15,6-12-36 0,17-13-35 16,5-5-12-16,17-12-41 15,9 5-31-15,14 1-142 16</inkml:trace>
  <inkml:trace contextRef="#ctx0" brushRef="#br0" timeOffset="488213.8082">13134 14411 388 0,'-7'-2'247'0,"-8"2"31"0,2 1-146 16,17 2-65-16,5 4-15 15,19-1-26-15,8 0 2 16,14-2-3 0,5-1-5-16,4-3-10 15,0 0-1-15,-8-2 0 16,-6 0 2-16,-12-3-21 0,-10 0-36 15,-14-6-48-15,-4 0-20 0,-12-4 14 32,-3-1 36-32,-4-2 50 15,1 2 25-15,7 6 37 16,3-1 17-16,4 8 9 16,4 3 0-16,6 5-15 0,5 6-6 15,2 9 8-15,-3 6 0 0,-7 10-2 16,-11 3 24-1,-12-2 0-15,-4-2-4 0,-7-13-6 16,3-9-34-16,8-7-124 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2:24:32.139"/>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8:43:26.420"/>
    </inkml:context>
    <inkml:brush xml:id="br0">
      <inkml:brushProperty name="width" value="0.05292" units="cm"/>
      <inkml:brushProperty name="height" value="0.05292" units="cm"/>
      <inkml:brushProperty name="color" value="#FF0000"/>
    </inkml:brush>
  </inkml:definitions>
  <inkml:trace contextRef="#ctx0" brushRef="#br0">2031 7079 729 0,'3'-11'405'0,"3"-7"-109"0,-7 17-134 16,-10 10-45-16,0 30-77 15,-7 13-24-15,-5 34-4 16,3 12-1-16,-2-4-6 16,4-8 1-16,11-28 1 15,5-15-2-15,9-26-7 16,6-13-3-16,10-20 5 15,0-16 4-15,-7-24 11 32,-8 27 6-32,1 1 3 0,22-99 1 0,-6-10-6 15,-2 1-4-15,-11 78-7 16,-1 18 2-16,-4 26 0 16,-2 16 0-16,-1 27-3 15,1 12-7-15,-2 27-1 16,7 9-1-16,13 13 2 0,7 2 0 15,12-18 2-15,-5-11 2 16,-1-22-1-16,-3-10 3 16,-5-7-175-16,-2-4-198 15</inkml:trace>
  <inkml:trace contextRef="#ctx0" brushRef="#br0" timeOffset="136.0722">1995 7478 998 0,'12'2'374'0,"16"-2"-287"16,8 2-46-16,11-4-20 15,5-2-13-15</inkml:trace>
  <inkml:trace contextRef="#ctx0" brushRef="#br0" timeOffset="393.9837">2519 7479 812 0,'-2'7'377'16,"2"12"-137"-16,-1 5-52 0,-7-3-57 16,4 3-23-16,-5-9-55 15,0-7-5-15,4-8-9 16,0-5-11-16,5-12-14 16,4-3-8-1,4-10-22-15,6-4 1 16,6 3 1-16,-2 2 4 0,4 13 13 15,-2 7 7-15,-3 12 12 16,2 8 0 0,-4 7-4-16,3 8-4 15,-4 0 5-15,-1 4-61 16,5-3-292-16</inkml:trace>
  <inkml:trace contextRef="#ctx0" brushRef="#br0" timeOffset="650.452">3052 7550 708 0,'0'-4'392'16,"0"-7"-43"-1,0 0-59-15,-10-7-69 16,-2-2-29-16,-4-6-76 0,-4 4-29 16,-7 4-46-1,-1 7-15-15,-8 14-21 16,17 13-8 15,9-8-9-31,6-3-5 0,-1-1 0 0,-11 39-1 0,17 2 5 16,23-7 5-16,24-28 8 15,-4-13 6-15,-9-8 12 16,-5-1-23-16,-15-6-463 0</inkml:trace>
  <inkml:trace contextRef="#ctx0" brushRef="#br0" timeOffset="1274.227">3758 7373 897 0,'2'1'396'0,"5"3"-190"16,15 0-83-16,10 0-66 15,11 0-14-15,7-6-18 16,-6-4-4-16,-10-6 2 0,-10 1 2 15,-15-1 12-15,-3 4 9 16,-11 9-14 0,-11 3-1-16,-13 15-12 0,-8 8-10 15,-1 9 4-15,4 5-2 16,14-1-8-16,11-1-3 16,20-4-6-16,16-6-1 0,14-7-5 15,2-5 2-15,8-11-8 16,0-5-45-16,-1-11-103 15,3-5-82 1,-5-9-122-16,-2-4 31 16,-8 5 113-16,-5 2 104 0,-14 3 293 15,-10 5 92-15,-17-1 96 16,-8 3 28-16,-19 1-99 16,-2 0-65-16,-3 5-97 15,-2 2-51-15,12 10-68 16,4 3-20-16,14 9-18 15,11 6-4-15,13-3 1 16,7-2 5-16,11-5 11 0,1-9 7 16,2-1 10-16,-3-1 4 15,-10-7 12-15,-2-1 7 16,-14-7-10-16,-5-5-65 16</inkml:trace>
  <inkml:trace contextRef="#ctx0" brushRef="#br0" timeOffset="1822.4598">5285 7376 595 0,'-5'-7'420'0,"1"0"3"0,-3 8-161 15,-5 21-157-15,-5 14-60 16,-2 12-36-16,-1 9-2 16,0-2-2-16,10-4 0 15,2-13 2-15,4-11-1 16,6-18 4-16,4-8 8 16,5-17 9-16,-1-6 1 15,5-17 1-15,-1-6-5 0,1-11-6 16,5-6-2-16,0 2-8 15,1 3-7-15,-1 18-7 16,-4 15-9-16,-3 24-7 16,-3 15 2-16,-2 27 7 15,2 4 8-15,5 16 5 16,4 2 4-16,5-8-2 16,4-1 0-16,-1-14-19 15,-1-9-60-15,-4-15-164 16,-10-7-259-16</inkml:trace>
  <inkml:trace contextRef="#ctx0" brushRef="#br0" timeOffset="1947.4006">5212 7607 897 0,'11'1'345'15,"18"1"-252"-15,9-2-47 16,14 2-29-16,-2 2 23 15</inkml:trace>
  <inkml:trace contextRef="#ctx0" brushRef="#br0" timeOffset="2166.0928">5637 7062 1384 0,'4'0'530'0,"8"3"-386"15,12 15-90-15,18 29-59 16,-1 15 0-16,-5 36 7 16,-14 8 6-16,-27 7 7 15,-13-8 2-15,-13-24 2 16,-2-9 0-16,6-24-113 16,7-9-98-16</inkml:trace>
  <inkml:trace contextRef="#ctx0" brushRef="#br0" timeOffset="2972.6382">6854 7473 863 0,'-14'-7'418'31,"-15"0"-136"-31,-7 1-72 0,-6 6-84 16,5 5-35-16,8 5-66 15,11 4-31-15,16 3-29 16,3 5-3-16,20-1 7 16,7 0 10-16,12-5 14 0,1-5 7 0,-8-7 2 31,-5-2 3-31,-14 1 2 0,-11-1-2 0,-12 1-5 31,-9 3-1-31,-13 3-6 0,-2 2 1 0,3 3 4 16,5-3-2-1,15 2-7-15,5-1-3 0,13 1-2 16,8 1-1-16,12-4 9 16,2 0 3-16,8-4 4 31,1-3 2-31,-7-3 2 16,4-5 1-16,-4-5 1 15,1-1 3-15,0-6 3 0,-5-1 4 16,-6-2 10-16,-8-2 5 15,-14-2 14-15,-10 1 4 16,-12 1 4-16,-4 5-10 16,-3 7-31-16,6 10-12 15,13 20-26 1,4-11 2-16,1 2 5 16,-10 39 3-16,12 21 7 0,5 4 1 0,14-15 7 15,2-3 2-15,-1-5 2 16,-6-10 1-1,-4-10 2-15,1-9 2 0,-5-12-100 16,0-5-107-16</inkml:trace>
  <inkml:trace contextRef="#ctx0" brushRef="#br0" timeOffset="3402.0252">7281 7566 750 0,'-1'-4'407'0,"1"-3"-85"16,0 7-202-16,-4 2-47 15,3-2-47-15,0 4-10 16,-7 23 2-16,-2 31-1 16,16-29-7-16,2-5-2 15,11-7-1-15,-2-5 3 16,4-12 9-16,2-3 5 15,-7-14 8-15,-1-4 2 16,-5-3 1-16,-2-2 0 16,-3 0-7-16,-1 5-4 0,-4 9-8 15,-2 0-8 1,-2 12-16-16,-1 7-6 0,5 7-8 16,2 10 2-16,4 6 11 15,7 1 2-15,2-2 4 16,2-5 1-16,11-10 6 0,-3-7 6 15,5-10 35 1,0-10 4-16,-7-9 9 0,-4-3 2 16,-11-3-25-1,-1-1-37-15,-7 2-155 0,-5 0-102 16,-3 2-275-16</inkml:trace>
  <inkml:trace contextRef="#ctx0" brushRef="#br0" timeOffset="3501.3193">7462 7331 916 0,'-5'-5'531'0,"-4"-1"-130"0,4 4-167 16,3 2-73 0,7 7-126-16,3 5 17 15,15 10-245 1</inkml:trace>
  <inkml:trace contextRef="#ctx0" brushRef="#br0" timeOffset="4223.9532">7758 7451 745 0,'0'-2'350'0,"3"2"-163"0,7 4-81 15,14 6-96-15,4 3-14 16,11 1-1-16,-2-6 5 15,-2-1 10-15,-2-1 8 16,-15-8 10-16,-2 2 8 16,-13-5 11-16,-5-2-4 15,-10 5-27-15,-4-1-17 16,-7 9-28-16,-2 6-2 16,2 6 16-16,5 9 9 0,5 4 5 15,5 7 0 1,9 3-7-16,2-5 1 0,9-8 4 15,7-10 6-15,9-17 13 16,6-6 7 0,2-15 8-16,-3-5 3 0,-8-4-1 15,-5-1-2-15,-5 2-9 16,-7 7-3-16,-4 9 16 16,1 6-9-16,-7 11-3 15,5 3-1-15,-3 9-22 16,-4 3 7-16,3 3 2 15,-6-1-1-15,6-4-1 16,5-4-1-16,1-8 7 16,-1-6 5-16,7-12 4 15,-2-5 3-15,10-7-8 16,4-1-6-16,2 3-11 0,1 4-1 16,-4 8 4-16,-1 2 4 15,-7 8 9-15,-3 8 3 16,-4 8-5-1,-4 7 1-15,-2 7-6 0,2 1 8 16,-3 2-218-16</inkml:trace>
  <inkml:trace contextRef="#ctx0" brushRef="#br0" timeOffset="4454.2881">8421 7464 1056 0,'4'-7'520'16,"-1"-8"-186"-16,7 10-203 16,4 12-58-16,-2 18-65 0,3 12-12 15,-5 23 5-15,-5 8 4 0,-8 14 3 16,-1 5 0-16,-3-3-1 16,1-8-2-16,1-22 21 31,4-12-75-31,3-21-203 0</inkml:trace>
  <inkml:trace contextRef="#ctx0" brushRef="#br0" timeOffset="4618.9375">8511 7766 816 0,'2'-5'446'0,"2"-5"-13"15,13-1-359-15,8 2-45 16,10 0-26-16,5 3 9 16,3 4-459-16</inkml:trace>
  <inkml:trace contextRef="#ctx0" brushRef="#br0" timeOffset="4915.3472">9175 7562 1171 0,'-11'3'481'0,"-12"13"-276"16,-7 2-56-16,-10 1-62 15,0 2-19-15,-2-5-39 16,7-3-9-16,2-9-29 16,3-6-24-16,10-11-17 15,0-3-5-15,5-6 21 16,6 2 17-16,5 1 4 15,4 2 3-15,14 12 5 16,5 3 4-16,9 8 9 16,9 10 9-16,1 2 20 15,3 9 13-15,-6 4 16 16,-16 0-2-16,4 1-18 16,-8-4-9-16,-6-13 14 15</inkml:trace>
  <inkml:trace contextRef="#ctx0" brushRef="#br0" timeOffset="27361.9587">9761 7459 916 0,'-4'0'476'16,"4"1"-142"-16,2 3-133 16,-2-4-53-16,0 0-70 15,0 0-34-15,0 0-21 16,0 0-7-1,0 0-8-15,0 0 6 0,0 0-157 16,0 0-208-16</inkml:trace>
  <inkml:trace contextRef="#ctx0" brushRef="#br0" timeOffset="27640.7285">9773 7692 613 0,'0'1'437'0,"7"4"52"0,-10-8-118 16,3 3-129-16,-4-2-55 0,3 1-70 15,0 0-30 1,1 1-7-16,0 0 3 15,0 0 4-15,0 0-3 0,0 0-22 16,0 0-6 0,0 0-22-16,0 0-9 0,0 0-9 0,0 0-89 15</inkml:trace>
  <inkml:trace contextRef="#ctx0" brushRef="#br0" timeOffset="28447.8304">1815 8683 1225 0,'-1'0'520'16,"0"4"-326"-16,-1 13-65 15,2 29-100-15,2 21-20 16,2 24-2-16,1 8 4 16,2 3 2-16,0-6-3 15,-3-8 1-15,-3-8 1 16,-1-20-48-16,3-14-70 0</inkml:trace>
  <inkml:trace contextRef="#ctx0" brushRef="#br0" timeOffset="28637.9508">1833 8801 907 0,'26'-9'385'16,"18"-6"-211"-16,25 1-112 0,7 4-23 16,10 0-26-16,-5 3-22 15</inkml:trace>
  <inkml:trace contextRef="#ctx0" brushRef="#br0" timeOffset="28878.2594">1898 9335 722 0,'3'4'344'15,"7"4"-103"-15,25-1-131 16,9-2-10-16,16-5-21 15,6 1-18-15,-2-2-27 16,-6-2-10-16,-4-2-122 16,-8-2-200-16</inkml:trace>
  <inkml:trace contextRef="#ctx0" brushRef="#br0" timeOffset="29053.7311">1922 9163 1062 0,'22'-7'457'31,"14"-8"-209"-31,23 2-188 0,9 1-21 16,3 1-16-16,-4 9-65 15</inkml:trace>
  <inkml:trace contextRef="#ctx0" brushRef="#br0" timeOffset="29358.9503">2533 9246 1070 0,'-3'8'450'15,"-3"11"-234"-15,5 16-156 16,0 11-22-16,0 10-23 15,1-1-7-15,2-8 2 16,12 4-32-16,-5-22-225 16</inkml:trace>
  <inkml:trace contextRef="#ctx0" brushRef="#br0" timeOffset="29552.6233">2501 9284 980 0,'15'-6'429'0,"17"-4"-200"16,10 10-135-16,-2 3-20 16,-2 9-12-16,-9 4 3 15,-18 4-2-15,-8 3 1 16,-16 3-8-16,-9-2-8 16,-8-6-21-16,0-6-83 15,5-6-321-15</inkml:trace>
  <inkml:trace contextRef="#ctx0" brushRef="#br0" timeOffset="29866.623">2726 9596 1078 0,'0'-4'494'0,"8"-1"-236"0,7 5-96 15,7 3-97-15,4 2-23 16,1 10-5-16,0 5-6 15,1 6-4-15,-6 6-6 16,-2-4-25 0,-4-2-82-16,-5-3-371 0</inkml:trace>
  <inkml:trace contextRef="#ctx0" brushRef="#br0" timeOffset="30048.9797">3017 9531 1285 0,'-10'3'567'0,"-13"8"-301"16,0 5-99-16,-14 9-103 15,-2 7-28-15,0 6-19 16,-1 3-5-16,13-5-107 16,11-7-96-16</inkml:trace>
  <inkml:trace contextRef="#ctx0" brushRef="#br0" timeOffset="30494.1994">3449 9147 831 0,'0'2'427'16,"2"2"-112"-16,14-2-178 0,12 4-47 15,10-6-22-15,6 0 3 16,2 0-31-16,1 0-7 15,-6 0-16-15,0 1-7 16,-11 2-142-16,0 7-150 16</inkml:trace>
  <inkml:trace contextRef="#ctx0" brushRef="#br0" timeOffset="30745.8361">3476 9314 492 0,'0'1'282'16,"7"3"-13"-16,2-2-71 0,14-2-52 15,6-1 12-15,9-2-5 16,8 0-15-16,4 4-24 15,0 1-24-15,-9 1-36 0,-6 0-12 16,-12-2-19-16,-6 2 6 0</inkml:trace>
  <inkml:trace contextRef="#ctx0" brushRef="#br0" timeOffset="44519.5176">4429 8809 887 0,'-9'-24'440'0,"-7"-22"-148"16,7 18-116-16,9 14-51 15,6 17-59-15,4 15-24 16,10 38-46-16,1 21-2 15,-4 22 6-15,-1 9 3 16,-8 2 8-16,-8-7-1 0,6-6 2 16,0-13-53-1,-1-26-111-15,3-14-69 0,-1-27-292 16</inkml:trace>
  <inkml:trace contextRef="#ctx0" brushRef="#br0" timeOffset="44694.2972">4714 9241 654 0,'-7'0'424'16,"-6"0"-34"-16,-22 8-152 16,-4 10-54-16,0 7-92 15,-1 2-33-15,20 1-52 0,8 0-16 16,17-6-12-16,9-5 1 16,23-4 12-16,4-6 7 15,6-2 7-15,5-3 17 16,-8-3-202-16</inkml:trace>
  <inkml:trace contextRef="#ctx0" brushRef="#br0" timeOffset="45028.8233">4935 9494 896 0,'3'2'427'0,"1"3"-84"0,12-1-302 16,8 6-23-16,1-9-5 16,4-4 0-16,-1-6 4 15,-4-6 4-15,-3-7 6 16,-6-3 5-16,-15-4 31 16,-3 5 31-16,-17 6 17 0,-7 6 3 15,-3 13-30-15,-7 6-33 16,7 15-36-1,-1 7-14-15,8 8-15 16,13 3-6-16,15 0 3 0,19-3 3 16,18-3 8-16,4-7 9 15,11-7 6-15,-5-10 2 16,-4-10-96 0</inkml:trace>
  <inkml:trace contextRef="#ctx0" brushRef="#br0" timeOffset="45580.9152">6079 8410 898 0,'-23'11'403'0,"-37"29"-213"0,-4 19-77 0,-1 62-77 31,-3 33-23-31,18 55 8 16,21 17 12-16,46-2 5 16,25-12 5-16,37-42-5 15,3-28-6-15,-1-46-3 16,-8-22 0-16,-12-35-12 15,-10-9-33-15</inkml:trace>
  <inkml:trace contextRef="#ctx0" brushRef="#br0" timeOffset="46675.3798">6462 9460 539 0,'-25'-2'296'0,"-13"1"-63"16,19 2-89-16,37 3-107 0,27 0-21 15,66 1-25 1,37-7 16-16,83-3 22 0,34 0 9 15,33 0 38 1,17 1 10-16,-16 3-4 0,-5-1-7 16,-36-2-37-1,-21 1-9-15,-48-3-10 0,-35 1 0 16,-53 3-5-16,-27 3-1 16,-36 7-33-1,-16-2-77-15</inkml:trace>
  <inkml:trace contextRef="#ctx0" brushRef="#br0" timeOffset="48413.3481">6984 8771 714 0,'2'-3'384'0,"-2"-4"-125"15,0 8-117-15,-2-1-41 16,1 8-69-16,-2 22-12 16,-2 68-5-16,9-36 0 15,4-10-5-15,9-11-3 0,7-17 2 16,11-11 0-1,6-16-1-15,2-10 2 0,-6-13 7 16,-6-5 7 0,-13-9 48-16,-8-1 13 15,-11 2 23-15,-6 3 2 16,-5 19-42-16,2 6-24 0,2 22-51 16,3 13-14-16,7 19-12 15,6 10 6-15,7 4 18 16,2 0 3-16,-8-4 6 15,-7-3 4-15,-16-8 4 16,-8-4 3-16,-15-15 11 16,-5-9 8-16,-3-18 11 0,3-9-3 15,15-12-37 1,9-1-38-16,14 3-143 16,5 3-77-16</inkml:trace>
  <inkml:trace contextRef="#ctx0" brushRef="#br0" timeOffset="49053.5908">7544 8525 586 0,'2'-9'314'16,"0"-10"-43"-16,2 3-17 15,-1 6-35-15,-1 3-24 16,-2 2-69-16,0 7-32 0,-3 12-54 15,-2 10-20-15,0 24-22 16,-2 13-2-16,4 29 4 16,3 11 0-16,3 1 5 15,1-4 2 1,1-24 0-16,2-15 2 0,1-19-1 16,1-10-7-16,-1-14-134 15,-2-5-44-15</inkml:trace>
  <inkml:trace contextRef="#ctx0" brushRef="#br0" timeOffset="56013.4396">8060 8886 364 0,'5'-4'260'15,"2"-9"-7"-15,-1-1-63 16,0-1-19-16,-3-3-21 15,-3 2-1-15,-6-1-12 16,-3 0-15-16,-9 7-46 16,-5 1-24-16,-6 7-38 15,-3 4-15-15,-1 6-23 16,5 5-7-16,8 11-13 16,8 3 1-16,7 7 13 0,7-1 4 15,9-4 12-15,6-6 3 16,18-12 1-1,-2-8-2-15,5-10 8 16,-4-5 4-16,-9-10 12 0,-2-1 7 16,-11 0 6-16,-6 3 6 0,-1 9 24 15,-6 3-2-15,-5 10-12 16,0 8-7-16,-3 12-34 16,2 5-3-1,5 11 2-15,2 3-3 0,5 2 1 16,1 2 1-1,1-9 2-15,-1 1 2 16,-4-10 3-16,4-6 0 0,2-2 3 16,2-10 0-16,-1-8-53 15,-2-4-232 1</inkml:trace>
  <inkml:trace contextRef="#ctx0" brushRef="#br0" timeOffset="56440.166">8443 8614 616 0,'1'-10'331'0,"1"-9"-82"16,1 6-30-16,-3 3-53 15,-4 6-34-15,-1 8-54 16,1 6-32-16,-4 17-48 15,3 12-9-15,1 24 4 16,-1 12 1-16,6 15 4 16,-1-1 2-16,6-8 3 0,-4-10 1 15,3-20 1 1,-3-7 2 0,4-17 0-16,2-7 3 15,-2-13 11-15,-1-7 6 16,1-3 249-16</inkml:trace>
  <inkml:trace contextRef="#ctx0" brushRef="#br0" timeOffset="57631.8864">6982 9703 529 0,'-9'-4'340'0,"-8"2"17"16,-5 2-140-16,-4 16-104 15,1 12-34-15,-7 29-50 0,4 16-10 0,10 17-15 16,12 4 0-16,25-4-3 15,8-6 1-15,14-13 1 32,0-10 1-32,6-23-81 0,6-8-240 0</inkml:trace>
  <inkml:trace contextRef="#ctx0" brushRef="#br0" timeOffset="58226.7496">7426 10188 823 0,'0'-9'392'0,"-5"-12"-150"15,2 0-48-15,-10-1-60 0,-8 3-30 16,1 8-50-16,-8 1-21 16,-4 13-52-16,2 5-13 15,0 13-8-15,8 8 4 16,12 7 17-1,7 4 5-15,19-1 4 0,9-4-2 16,9-12-9 0,5-5-7-16,-3-18-3 0,-4-3 5 0,-6-14 19 15,-7-5 9-15,-6-2 16 16,-10-2 6-16,-3 7 15 16,-2 4 2-16,-7 7-7 15,3 6-7-15,-1 12-22 16,-3 3-5-16,11 12-6 15,0 0-2-15,13 0-31 16,11 1-92-16</inkml:trace>
  <inkml:trace contextRef="#ctx0" brushRef="#br0" timeOffset="58514.4418">7508 9841 626 0,'0'-16'337'15,"3"-17"-44"-15,5 7-98 0,13 13-77 16,9 8-27 0,6 11-48-16,1 7-16 0,-12 14-1 31,-12 3 1-31,-26 9-1 0,-12 5-2 15,-8-2-5-15,2-3-5 16,15-13-8-16,10-9-7 16,23-5-17-16,9-5-6 0,19-3-52 15,6 2-73-15</inkml:trace>
  <inkml:trace contextRef="#ctx0" brushRef="#br0" timeOffset="58712.9434">7982 10026 621 0,'0'3'317'0,"0"5"-83"0,5 7-115 16,5 10-67-16,1 9-12 0,1 8-9 31,-4 1-2-31,-4 2-8 16,-4-6-4-16,2-7-33 0,-1-5-76 15</inkml:trace>
  <inkml:trace contextRef="#ctx0" brushRef="#br0" timeOffset="58861.1345">7869 10197 1061 0,'7'0'425'0,"12"-1"-268"0,9-1-72 15,15-2-53-15,3 0-7 16,5 0-8-16,-1 2-95 16</inkml:trace>
  <inkml:trace contextRef="#ctx0" brushRef="#br0" timeOffset="59328.3115">8337 10106 770 0,'0'-5'411'0,"-1"1"-129"15,1 3-91-15,-2 1-122 0,1 0-43 16,0 0-26-16,0 23 0 15,6 32 0-15,5-28 0 16,3-6 0-16,-2-4-1 16,10-9-2-16,0-6 0 15,2-7 4-15,-1-4 6 16,-6-5 12-16,-2 0 4 16,-11-3 13-16,-2 3 8 15,-3 3-5-15,-2 5-7 16,3 11-25-16,1 6-12 0,1 17-10 15,4 8 3-15,4 24 4 16,-2 4 0-16,-2 12 4 16,-7-3 3-16,-16-11 6 15,-5-4 5 1,-8-13 11-16,-5-6 5 0,1-15 15 16,3-11 11-16,4-21-4 15,6-14-15-15,12-14-50 16,10-7-55-16,12-7-172 15</inkml:trace>
  <inkml:trace contextRef="#ctx0" brushRef="#br0" timeOffset="59683.2692">8481 9822 818 0,'1'-9'439'0,"2"-6"-77"16,12 5-220-16,8 1-44 0,17 9-49 15,3 1-16 1,-6 6-4-16,-8 2 2 15,-24 5 2-15,-11 3-2 16,-17 12-10-16,-6 1-6 16,2-1-7-16,3 1-4 15,18-11-4-15,6 0-2 0,13-7-6 16,10-1 0-16,13-2-1 16,3-6 0-16,6 7-49 0,-2-6-76 15</inkml:trace>
  <inkml:trace contextRef="#ctx0" brushRef="#br0" timeOffset="59890.7945">8877 9696 1023 0,'5'0'433'0,"9"2"-267"15,3 11-40-15,15 19-89 0,3 14-16 16,2 25-7-16,-9 7-1 15,-15 1 7 1,-13 1 2-16,-25-8 5 0,-6 0 1 0,-9-6-1 16,6-8-3-16,11-23 13 15,7-12-98 1</inkml:trace>
  <inkml:trace contextRef="#ctx0" brushRef="#br0" timeOffset="60461.7839">9265 9666 661 0,'-3'-7'349'15,"3"-6"-83"-15,2 2-47 16,5-1-77-16,8 6-36 0,6 4-54 16,2 2-14-1,4 3-16-15,-5 3 0 16,-5 2-1-16,-2 4 3 0,-15 0 0 15,-6 2-1 1,-12 1-2-16,-6-2-4 16,5-4-4-16,7-2-4 0,7-5-16 15,7 1-9-15,6 0-8 16,0-1-1-16,12 8 11 16,2 1 7-16,1 4 6 15,-2 4 1-15,-17-2 6 16,-7 0 2-16,-15-1-1 15,-6 0 9-15,-2-9-89 0,6-3-63 16</inkml:trace>
  <inkml:trace contextRef="#ctx0" brushRef="#br0" timeOffset="60662.6622">9220 9920 847 0,'13'3'371'0,"16"-1"-162"0,11 4-49 15,7-2-58-15,-1-4-19 16,-2 3-49-16,-1-2-45 16,-8 5-279-16</inkml:trace>
  <inkml:trace contextRef="#ctx0" brushRef="#br0" timeOffset="61008.5034">9295 10107 1004 0,'1'-3'368'16,"13"-1"-280"-1,1-6-36-15,18 6-26 0,8 2 3 16,0 3-13-16,1 10-4 16,-19 1 6-16,-12 1 5 15,-20 5 5 1,-11 0-2-16,-14 1-8 0,3 2-4 16,3-6-2-1,5-6-2-15,12-3-7 16,9-2-7-16,4-1-6 0,9 3 0 15,14 3 5 1,1-1 6-16,13 4 4 0,1 0 3 16,-2-6 11-16,-2 0 4 15,-14-10 24-15,-4-3-47 16</inkml:trace>
  <inkml:trace contextRef="#ctx0" brushRef="#br0" timeOffset="63041.2496">10151 9184 983 0,'0'-5'443'0,"-1"-4"-199"15,1 5-59-15,0 9-87 16,4 8-39-16,7 24-53 16,2 12-7-16,3 25 4 15,-1 6 5-15,-6-12 2 16,-1-6 22-16,-3-23-144 0,2-10-105 16</inkml:trace>
  <inkml:trace contextRef="#ctx0" brushRef="#br0" timeOffset="63204.2003">9937 9376 787 0,'5'1'365'16,"7"1"-131"-16,16 1-62 16,28-1-69-16,17-2 13 15,10 4-23-15,0-3-22 16,-14 4-25-16,-13 0-55 15</inkml:trace>
  <inkml:trace contextRef="#ctx0" brushRef="#br0" timeOffset="64058.6278">11222 9341 501 0,'-32'1'225'0,"-30"-1"-89"16,20 0-1-16,38-1-57 15,24-1-25-15,46 2-36 16,31-2-16-16,67-4 38 15,34-1 12-15,71-1 1 16,23 1-1-16,28 7 9 16,-1 4 3-16,-11 3 11 15,-27-1 5-15,-50-4-11 16,-31-2-6-16,-80-5-12 16,-26-1-5-16,-55 1-17 15,-23-1-28-15,-16 0-145 16</inkml:trace>
  <inkml:trace contextRef="#ctx0" brushRef="#br0" timeOffset="65313.4497">11684 8617 569 0,'2'-7'338'16,"-2"-7"-55"-16,0 5-81 15,-5-1-35-15,2 10-83 16,3 7-36-16,0 15-51 16,3 9-8-16,0 13 6 15,1 5 4-15,8 2 2 16,1-6 1-16,12-12-3 15,1-6 0-15,8-20 5 16,-2-7 6-16,-2-17 24 16,-1-11 13-16,-6-6 24 15,-5-4 14-15,-9-3 11 16,-4 6-5-16,-6 8-26 0,-3 9-22 16,1 11-42-16,0 7-15 15,3 16-14-15,2 9-1 16,7 26 12-1,1 10 5-15,0 10 9 16,-8 1 3-16,-14-11 3 0,-9-6 5 16,-19-17 3-16,-5-5 3 15,-5-16 11-15,2-11 5 0,6-18-20 16,4-7-10 0,13-8-45-16,7 3-35 15,18 5-46-15,8 4-37 16</inkml:trace>
  <inkml:trace contextRef="#ctx0" brushRef="#br0" timeOffset="66133.5987">12354 8312 582 0,'-1'-2'306'0,"-3"-4"-66"0,1-1-49 0,1 3-60 16,-3-2-18-16,4 4-35 15,-2 2-21-15,2 0-33 16,1 2-17 0,1 29-23-16,8 88 1 15,0-22 5-15,1 5 7 16,-4 8 8-16,-1-2 5 15,-6-20 3-15,-3-10 0 16,-2-33 2-16,2-9 2 0,-1-19 3 16,2-7 3-16,2-10-13 15,-3-1-55-15</inkml:trace>
  <inkml:trace contextRef="#ctx0" brushRef="#br0" timeOffset="66816.2574">12919 8675 421 0,'2'-3'289'0,"0"-4"-14"16,-1 1-57-16,-1 0-24 15,-5-2-55-15,-2 0-26 16,-10 1-43-16,-5-2-17 16,-10 2-27-16,-4 1-16 15,2 6-27-15,4 4-6 0,5 11-12 16,4 1 2-1,16 7 11-15,-2 1 1 16,13-2 10 0,12 2-1-16,-2-7-1 15,13 0 1-15,3-8 3 16,0-8 3-16,6-4 6 16,-10-8 2-16,-2-5 5 15,-1-1 3-15,-9-3 11 16,-4 1 7-16,-9 1 27 15,-7 7 8-15,-1 6 0 0,-2 5-7 16,-1 15-33-16,4 3-11 16,-3 12-12-16,2 5 0 15,5 9 0-15,5 6 0 0,3 0 1 16,2 0 1-16,-10-13 3 16,7-11 1-16,0-11 2 15,-4-5 14-15,8-12-88 16,-19 4-321-16</inkml:trace>
  <inkml:trace contextRef="#ctx0" brushRef="#br0" timeOffset="69869.1717">13272 8387 609 0,'0'-13'348'0,"4"-11"-29"0,-4 1-95 16,2 4-74-16,3 1-22 16,-4 13-66-16,3 8-34 15,6 29-34-15,-5 18-14 16,1 26 10 0,-2 14 4-16,-8 18 9 15,1 2 1-15,0-7 4 16,3-13 2-16,4-31-2 15,-1-14 1-15,5-22-4 0,1-4 0 16,1-11 7-16,-2-5 16 0,-1 0-156 31</inkml:trace>
  <inkml:trace contextRef="#ctx0" brushRef="#br0" timeOffset="71581.1152">11388 9614 690 0,'-12'-1'414'15,"-11"-1"-13"-15,-8 15-247 16,-3 17-48-16,3 34-53 0,2 21-20 16,21 26-27-16,10 6-8 0,20-3-2 15,6-13 3 1,3-23 10-16,2-9-31 15,-4-26-263-15</inkml:trace>
  <inkml:trace contextRef="#ctx0" brushRef="#br0" timeOffset="72970.3221">11809 10201 246 0,'4'-7'225'0,"5"-4"37"0,-5-1-24 16,0-3-12-16,-4-3-28 16,-2 1-16-16,-6-1-32 0,-4-4-12 15,-8 4-34-15,-1 0-18 16,-9 5-50-16,0 9-26 16,-4 8-35-16,0 5-9 0,4 13 0 15,5 5 7-15,17 6 8 16,7 7 2-1,16-7-1 1,7-3-1-16,9-8 5 16,5-8 2-16,-8-14 8 15,4-7 2-15,-2-9-2 16,-9-4 2-16,-3 2 0 16,-8 3 1-16,-8 11-6 0,0 6 0 15,-2 18-1-15,-6 4 1 16,7 9 8-1,2-1-1-15,13-5 4 16,6-3-97-16</inkml:trace>
  <inkml:trace contextRef="#ctx0" brushRef="#br0" timeOffset="73273.6124">11810 9677 833 0,'0'-11'388'0,"8"-8"-167"16,5 7-59-16,12 12-79 16,10 9-33-16,-4 14-37 15,5 6-3-15,-13 6 5 16,-17 5 7-16,-10 2 6 15,-12 3-1-15,-2-4-5 16,4-8-7-16,10-13-14 16,7-12-7-16,17-10-11 0,13-4-4 15,13-3-15 1,3 7-39-16,-2 2-175 16</inkml:trace>
  <inkml:trace contextRef="#ctx0" brushRef="#br0" timeOffset="73524.9375">12339 10030 743 0,'3'-5'425'0,"3"-5"-46"0,0 9-247 16,6 3-37-16,-2 14-61 16,1 10-14-16,-2 12-5 15,-2 4 0-15,-7 7-19 0,0-7-90 16</inkml:trace>
  <inkml:trace contextRef="#ctx0" brushRef="#br0" timeOffset="73691.5445">12255 10144 1029 0,'6'0'448'16,"15"-2"-194"-16,11-1-149 16,13-1-49-16,-3 2-11 15,11-4-16-15,-3 3-29 16</inkml:trace>
  <inkml:trace contextRef="#ctx0" brushRef="#br0" timeOffset="74158.4092">12784 9984 695 0,'-4'4'290'16,"4"15"-147"-1,-1 5-26-15,1 6-16 0,9 5-15 16,6-4-41-16,5-4-9 0,8-8-18 31,0-9-1-31,5-12 9 0,0-7 7 16,-7-11 10-16,-3-2 5 15,-10 2 34-15,-6-5 8 16,-6 8-5-16,0 3-7 0,-1 10-71 31,0 9-19-31,4 21-19 0,-1 12-2 16,1 26 20-16,-6 10 8 15,-8 14 8-15,-12-2 3 0,-7-14 10 16,-3-7 3 0,-5-25 8-16,5-12 7 15,0-16 11-15,3-13-15 16,7-15-63-16,8-7-63 0,5-20-209 16</inkml:trace>
  <inkml:trace contextRef="#ctx0" brushRef="#br0" timeOffset="74506.389">13050 9726 965 0,'-2'-10'451'0,"9"-7"-180"0,3-1-92 15,9 1-98-15,5 6-18 16,1 4-34-16,0 4-8 16,-7 6-16-16,-4 6-1 15,-13 9 1-15,-4 6-1 0,-10 6 2 16,-5 2 0-16,6 1-6 15,5-1-3-15,12-7-10 16,12-4-2-16,9-12-1 16,5-6 4-16,9-7-79 15,1-5-95-15</inkml:trace>
  <inkml:trace contextRef="#ctx0" brushRef="#br0" timeOffset="74773.4899">13383 9614 630 0,'3'-4'417'16,"8"3"2"-16,3 5-228 15,15 20-140-15,4 10-27 16,2 23 5-16,-1 17 2 15,-21 11 10-15,-6 3-1 16,-17-1-12-16,-8-5-3 16,-11-5-8-1,-3-5-3-15,2-18 3 16,3-10 0-16,12-23-205 16</inkml:trace>
  <inkml:trace contextRef="#ctx0" brushRef="#br0" timeOffset="75347.774">13779 9638 806 0,'-1'-6'384'0,"4"-1"-155"0,0 0-75 15,14 4-99-15,6 2-25 16,7 3-26-16,5 4-7 15,-7 1 4-15,-9 1 7 0,-13 2 13 16,-11 1 8-16,-11 4 6 16,-3-2 1-16,1-5-5 15,7-2-8-15,8-5-23 16,5-1-8-16,8 3-12 16,4 0-1-16,7 4 11 15,1 6 5-15,-5 1 8 16,-5 3 6-16,-14 0 9 15,-10-1 2-15,-9-4-46 16,-1-2-60-16</inkml:trace>
  <inkml:trace contextRef="#ctx0" brushRef="#br0" timeOffset="75521.3235">13766 9901 685 0,'9'4'335'16,"14"3"-112"-16,10-1-70 0,15-4-67 16,6 2-28-16,1-3-33 15,-5-2-8-15,-7 2-102 16,-8-2-165-16</inkml:trace>
  <inkml:trace contextRef="#ctx0" brushRef="#br0" timeOffset="75815.8053">13857 10053 924 0,'2'-3'421'0,"7"0"-182"15,6 3-124-15,13 1-94 16,6 5-5-16,1-2-6 0,-4 1-1 15,-17 2 2-15,-13 3 5 16,-17 6 6-16,-13-2 1 16,-8 3-1-16,0 0-5 15,9-2-9-15,8-1-5 16,18-4-6-16,7-2 1 16,18 4-1-16,10-3 3 15,9-1 2-15,7 1-2 16,-2-5-85-16</inkml:trace>
  <inkml:trace contextRef="#ctx0" brushRef="#br0" timeOffset="76308.9591">14073 8283 746 0,'15'-4'326'16,"26"3"-195"-16,18 19 3 15,33 48-69-15,21 24 2 16,8 61 6-16,1 33-8 0,-30 43-3 16,-31 18-15-16,-55 8-16 15,-29-9 1-15,-37-37-3 16,-18-11 2-16,-11-46 10 0,-1-24 2 31,1-43-2-31,10-28-125 16</inkml:trace>
  <inkml:trace contextRef="#ctx0" brushRef="#br0" timeOffset="82562.3585">3450 11268 737 0,'-4'4'355'15,"4"4"-125"-15,11 4-121 16,12 1-23-16,22 2-40 16,8-2-16-16,9-3-22 15,6-3-65-15,-8-4-228 16</inkml:trace>
  <inkml:trace contextRef="#ctx0" brushRef="#br0" timeOffset="82737.366">3449 11547 809 0,'19'6'356'16,"10"-11"-152"-16,18 8-73 15,16 0-40-15,-6-8-25 16,12 9-56-16,-8-3-127 16</inkml:trace>
  <inkml:trace contextRef="#ctx0" brushRef="#br0" timeOffset="83296.0177">4831 11408 510 0,'-32'3'315'0,"-21"5"-47"15,-7-18-62-15,3-11-11 16,13-12-55-16,7-10-28 15,20-4-72-15,9-1-32 16,18 6-47-16,10 7-1 16,20 12 25-16,8 9 15 15,14 18 29-15,8 12-2 16,-2 21 2-16,-11 7 9 0,-41 16 20 16,-24 6 8-1,-51 7-1-15,-15 5-14 16,-16-4-25-16,7-8-7 0,19-20-5 15,16-13 1-15,29-19-6 16,4-10-18-16,19-4-19 16,2-7 1-16,21 1 10 15,13 4 20-15,18 4 31 16,11 8 0-16,-2 4 16 16,-8 0-1-16,-20 0-7 15,-5-4-16-15</inkml:trace>
  <inkml:trace contextRef="#ctx0" brushRef="#br0" timeOffset="83745.0909">5174 11157 885 0,'-3'-19'410'16,"-3"-15"-143"-16,6 21-128 16,0 6-46-16,6 19-35 15,1 14-38-15,1 27-15 16,0 22 1-16,-2 26 4 15,-3 2 1-15,-3-8 0 16,3-10 1-16,0-27-130 0,3-8-72 16,1-22-162-16</inkml:trace>
  <inkml:trace contextRef="#ctx0" brushRef="#br0" timeOffset="83923.9425">5399 11539 1043 0,'-14'0'446'16,"-16"6"-227"-16,-3 1-56 16,0 2-71-16,7 2-28 15,13 0-50-15,13 3-16 16,20-4-8-16,12 3 2 0,18-3-1 16,2-5 30-16,0 3-170 15</inkml:trace>
  <inkml:trace contextRef="#ctx0" brushRef="#br0" timeOffset="84276.6582">5618 11715 700 0,'5'5'313'0,"3"3"-131"0,9 1-105 15,7-1-11-15,5-6-16 16,1-2-5-16,-1-10-5 16,-5-2 3-16,-10-6 11 15,-7-2 3-15,-13 0 20 16,-10 0 9-16,-8 4-4 16,-6 7-12-16,-3 10-59 15,0 13-24 1,3 11-20-16,5 7 0 0,12 3 22 15,7 2 8-15,17 0 4 16,11 5 5-16,15-8 6 16,4-6 8-16,6-11 3 15,1-3 2-15,-10-12-2 16,-6-2 2-16</inkml:trace>
  <inkml:trace contextRef="#ctx0" brushRef="#br0" timeOffset="85565.7877">6712 11887 690 0,'-27'0'290'15,"-22"0"-144"-15,23 3-59 16,45-3-31-16,30 3-4 0,59-1-26 15,43-1 4 1,-76 1-11-16,2-1-6 0,315 3-3 16,33-1 8-16,45 0 7 15,-139-2 1-15,-23-4-1 16,-16-3-7-16,-44-8-7 16,-27 2 0-16,-59-2 0 15,-29 2 1-15,-53 8-7 16,-24 1-28-16,-31 9-198 15</inkml:trace>
  <inkml:trace contextRef="#ctx0" brushRef="#br0" timeOffset="86423.2488">7452 11191 634 0,'0'-4'372'0,"-3"-1"-70"16,-7 0-81-16,3 15-118 16,-5 8-49-16,6 20-38 0,6 10-10 15,3 5 2-15,8-1-1 16,11-13 7-1,2-9 4-15,10-16 6 0,0-8 7 0,-4-15 1 16,-4-5 5-16,-8-14 3 16,-6-3 0-1,-8-2-1-15,2-4-7 0,-7 10-16 32,-5 9-12-32,5 14-31 0,-1 10-6 0,4 23-1 15,8 12 4-15,1 16 20 16,1 5 3-1,-2 0 6-15,-10-7 1 16,-11-9 9-16,-8-8 6 0,-15-16 12 16,-5-6 5-16,-4-16 15 15,2-6 2-15,5-17-20 0,7-4-21 16,14 3-90-16,5 1-49 16,13 10-279-1</inkml:trace>
  <inkml:trace contextRef="#ctx0" brushRef="#br0" timeOffset="86753.1284">7907 11058 702 0,'-1'-17'394'0,"-8"-20"-76"15,12 24-83 1,0 4-50-16,2 13-83 16,5 15-39-16,-10 8-63 0,3 17-7 15,3 21 16-15,0 10 3 16,6 16 0-16,-5-1 3 15,-3-8-2-15,-1-13 0 16,0-18 0-16,1-11 1 16,-2-14-1-16,6-3-13 15,-1-14-177-15</inkml:trace>
  <inkml:trace contextRef="#ctx0" brushRef="#br0" timeOffset="87422.6809">8422 11341 331 0,'0'-4'288'15,"5"-1"32"1,-4-5-56-16,2-1-32 15,-3 0-52-15,-1 0-28 16,-10-4-41-16,-7 0-24 16,-1 2-52-16,-3 7-19 15,0 9-35-15,-1 6-7 0,1 5 0 16,0 3 5-16,10 5 8 16,9 2 2-16,12 3 4 15,7-4 0-15,7-6-1 16,4-4 3-16,-1-11 5 0,4-2 0 15,-3-7 7-15,-2-3 1 16,-6-3 2 0,-5-2 2-16,-9 2 6 15,-5 0 0-15,-4 2 0 0,-3 3 4 16,-1 5-14-16,2 4-7 16,3 13-11-16,-2 4-8 15,4 13 2-15,2 10 3 16,5 6 5-16,-1-2 2 15,2 2 6-15,-4-7 0 16,-1-6 4-16,1-2 0 16,-3-10 1-16,3-2 0 15,-3-10 2-15,1-2 2 16,-1-3-1-16,1-5 14 16,0 0-95-16,-1 0-111 15</inkml:trace>
  <inkml:trace contextRef="#ctx0" brushRef="#br0" timeOffset="87829.4344">8722 11100 662 0,'1'-6'379'16,"4"-10"-58"-16,-5 9-136 15,0 4-56-15,1 9-71 16,-5 14-32-16,4 17-29 15,0 11 4-15,-3 20 10 0,3 7 0 16,0 5-3 0,3-2-1-16,8-13 0 0,-1-12 0 15,-3-15 1-15,2-5 2 16,-7-10 3-16,3-3 4 16,-1-6 34-16,-4-6 8 15,0-5 8-15,0 0 3 0,0-7-29 16,0 3-18-1,0 0-113-15</inkml:trace>
  <inkml:trace contextRef="#ctx0" brushRef="#br0" timeOffset="88395.4139">7331 12136 810 0,'-12'4'363'16,"-23"6"-143"-16,-4 7-39 15,-8 21-50-15,3 17-26 0,17 26-66 16,14 11-16-16,22-1-17 16,14-10-1-16,13-21 2 15,6-11-2-15,3-15-29 16,0-6-69-16</inkml:trace>
  <inkml:trace contextRef="#ctx0" brushRef="#br0" timeOffset="88822.8878">7696 12655 326 0,'8'-2'214'0,"8"-3"16"0,-1-1-15 15,-2-2-30-15,-4-3-9 16,-3-7-10-16,-1 2-6 16,-5-1-6-16,-5 0-5 15,-13-1-31-15,-7-3-16 16,-10 3-48-16,0 7-31 16,1 11-38-16,3 7-17 15,10 12-4-15,2 2 9 0,8 9 13 16,10 0 2-16,10-6 1 15,11 0 3-15,10-13 3 16,7-6 2-16,-1-8 5 16,-5-8 3-16,-8-1 4 15,-6-2 3-15,-8 6-3 16,-3 3-5-16,-6 11-9 16,-5 3-5-16,2 10-1 15,2 3 2-15,10 2 11 16,10 0-59-16,8-8-281 15</inkml:trace>
  <inkml:trace contextRef="#ctx0" brushRef="#br0" timeOffset="89103.9371">7808 12188 921 0,'0'-7'386'16,"10"-4"-226"-16,6 3-60 16,8 3-61-16,9 7-13 0,-6 9-15 15,-4 0-3 1,-11 11 13-16,-17-2 8 16,-14 3 9-16,-6 2 2 0,0-1-14 15,8-2-9-15,14-3-19 16,3-7-4-16,19-6-4 15,11 0-2-15,13 0-42 16,8 1-78-16</inkml:trace>
  <inkml:trace contextRef="#ctx0" brushRef="#br0" timeOffset="89302.9599">8242 12371 712 0,'4'-1'409'16,"3"-1"-54"-16,-5 15-186 0,-1 9-46 0,1 17-36 16,-2 7-10-16,3 2-26 15,0 2-11-15,2-7-17 16,0-5-7 0,1-10-54-16,-1-7-57 15,-2-10-341-15</inkml:trace>
  <inkml:trace contextRef="#ctx0" brushRef="#br0" timeOffset="89470.0886">8081 12587 831 0,'10'-5'333'15,"19"0"-192"-15,10-2-63 0,15 1-18 16,4 5-4-16,-3 2-21 15,-5 2-9-15,-9 5-80 16</inkml:trace>
  <inkml:trace contextRef="#ctx0" brushRef="#br0" timeOffset="89926.742">8611 12480 781 0,'-1'2'313'16,"-4"6"-206"0,0 7-52-16,5 5-51 0,0 6-2 15,11 4 3-15,9-2 4 16,6-6 6-16,5-6 5 15,0-9 6-15,1-6 5 16,-8-8 43-16,-2-2 19 16,-10-6 20-16,-6-5 19 15,-7 1-11-15,-5-2-15 16,0 7-29-16,0 5-35 0,2 12-58 16,4 10-13-16,2 11-6 15,4 10 4-15,3 19 19 16,2 9 2-16,-2 19 5 15,-8-1 3-15,-10-7 5 16,-7-4 6-16,-18-19 13 16,-3-9 5-16,-11-15 8 15,-6-15 5-15,7-17 2 16,5-7-10-16,19-19-54 16,7-6-38-16,16-25-127 15,10-12-137-15</inkml:trace>
  <inkml:trace contextRef="#ctx0" brushRef="#br0" timeOffset="90247.4786">8852 12225 820 0,'0'-9'420'16,"6"-8"-123"-16,12 7-151 15,8 1-34-15,4 6-64 16,-3 3-24-16,-6 1-9 16,-9 3-2-16,-14 9 1 15,-9 2 1-15,-16 7-5 16,1 3 0-16,4 0-3 15,7-7-3-15,15-1-7 16,5-2-2-16,18-3-2 16,4-2 0-16,15-3-22 15,9-2-61-15</inkml:trace>
  <inkml:trace contextRef="#ctx0" brushRef="#br0" timeOffset="90510.32">9313 12169 863 0,'5'5'328'16,"9"18"-211"-16,4 13-10 15,6 31 14-15,-3 8 13 16,-6 13-10-16,-10-3-14 0,-18-10-32 15,1-3-12-15,-18-9 10 16,2-6 13 0,1-18 10-16,-3-10-3 0,9-15-103 15,1-12-96-15</inkml:trace>
  <inkml:trace contextRef="#ctx0" brushRef="#br0" timeOffset="91144.1902">9737 12111 464 0,'-4'-6'284'15,"4"-1"-35"-15,0-2-37 16,9 3-91-16,8 3-37 0,2-2-47 15,12 5-13-15,-2 5-14 16,2 4-4-16,-8 4 17 16,-12-2 8-16,-12 2 27 15,-9-4 15-15,-8 0 0 16,0-1 1-16,4-5-21 16,2-3-23-16,14 2-30 15,0-2-7-15,13 1-9 16,10 5 6-16,0 0 10 15,1 3 1-15,-6 7 3 16,-12-2 9 0,-15 4 14-16,-9 0 2 15,-17-5 1-15,-2 0 0 16,7-7-136-16,5 0-125 0</inkml:trace>
  <inkml:trace contextRef="#ctx0" brushRef="#br0" timeOffset="91370.6298">9642 12386 682 0,'7'0'331'0,"19"0"-119"15,8 0-31-15,12-2-34 16,10 2-31-16,7-2-38 15,-1 2-16-15,-1 0-26 16,-12-2-12-16,-17 0-13 0,-7 1-63 16,-14 1-244-16</inkml:trace>
  <inkml:trace contextRef="#ctx0" brushRef="#br0" timeOffset="91727.9617">9758 12585 666 0,'8'-7'364'0,"10"-1"-80"0,10 1-123 15,5 2-16-15,9 5-48 16,-2 1-24-16,-5 6-5 15,-6 0-3-15,-21 5-9 16,-10-2 2-16,-26 7-11 16,-9 2-11-16,-7 5-12 15,4 0-8-15,12-8-12 0,9-2-7 16,15-6-15 0,8-1-4-16,9-2 5 0,5-2 6 15,14 0 11-15,4-1 3 16,10-1 0-16,-1 1 1 15,-8-2 1-15,-5-3 34 16,-6-4-61-16</inkml:trace>
  <inkml:trace contextRef="#ctx0" brushRef="#br0" timeOffset="92163.9724">10570 11872 560 0,'0'3'422'15,"0"-2"110"-15,0 3-137 16,-1-4-105-16,1 0-54 15,0 0-94-15,-1-1-33 16,-1 1-38 0,1 0-8-16,0 0-16 0,1 0-8 15,0 0-15-15,0 0-7 0,0 0-9 16,0 0 9-16,0 0-99 16</inkml:trace>
  <inkml:trace contextRef="#ctx0" brushRef="#br0" timeOffset="99507.4602">1756 13650 998 0,'-1'9'370'0,"-4"25"-270"15,4 19-50-15,4 35 4 16,-2 10 12-16,0 10 3 15,-5-3-1-15,-5-18-10 16,0-3-8-16,1-18-11 16,6-15-7-16,0-26-27 15,4-6-73-15</inkml:trace>
  <inkml:trace contextRef="#ctx0" brushRef="#br0" timeOffset="99703.9831">1667 13821 1004 0,'7'-10'382'16,"7"-6"-250"0,33 0-118-16,21 1-19 15,30 5 3-15,10 3 0 16,5 8 4-16,-8 4-36 15</inkml:trace>
  <inkml:trace contextRef="#ctx0" brushRef="#br0" timeOffset="99946.4844">1825 14413 1444 0,'12'-1'51'15,"10"-2"58"1,2 3-50-16,32 1-34 0,7 1-5 0,0 1-5 16,-2 1-1-16,-12-4-102 31,-2 1-178-31</inkml:trace>
  <inkml:trace contextRef="#ctx0" brushRef="#br0" timeOffset="100122.0762">1875 14179 964 0,'21'-8'379'0,"13"-7"-235"16,22 9-118-16,5 1-10 16,8 6-8-16,0 6-21 15</inkml:trace>
  <inkml:trace contextRef="#ctx0" brushRef="#br0" timeOffset="100789.5242">2675 14565 905 0,'2'1'384'0,"9"8"-186"16,0-1-83-1,8 8-45-15,1 5-7 0,1-3-31 16,0 3-9-16,-3-5-107 16,-2-6-116-16</inkml:trace>
  <inkml:trace contextRef="#ctx0" brushRef="#br0" timeOffset="100931.2114">2907 14542 838 0,'-10'13'476'15,"-6"8"-72"-15,-11 11-183 16,-2 4-41-16,-3 8-67 16,4-1-28-16,11-3-36 15,3-6-87-15</inkml:trace>
  <inkml:trace contextRef="#ctx0" brushRef="#br0" timeOffset="101449.6986">3355 14255 690 0,'9'0'362'15,"3"0"-42"-15,19 1-202 16,8 1-28-16,7-1-27 16,6 0-22-16,-3 1-25 15,-7-1 0-15,-6 3-114 16,-4-2-129-16</inkml:trace>
  <inkml:trace contextRef="#ctx0" brushRef="#br0" timeOffset="101624.0744">3429 14420 897 0,'15'-1'405'0,"20"0"-175"15,7 2-42-15,8-1-56 16,-1 1-32-16,-3-1 2 16,-6-5-106-16</inkml:trace>
  <inkml:trace contextRef="#ctx0" brushRef="#br0" timeOffset="102952.0997">4366 13851 680 0,'-4'-17'445'15,"-1"-11"30"1,-1 11-258-16,3 9-57 0,3 16-92 16,3 16-36-16,8 34-55 15,1 20-4-15,7 28 13 16,-7 10 8-16,2 3 9 16,-3-9 3-16,-2-24-32 15,5-19-70 1,-3-28-181-16,0-14-167 15</inkml:trace>
  <inkml:trace contextRef="#ctx0" brushRef="#br0" timeOffset="103165.4008">4611 14319 589 0,'-11'-2'376'0,"-8"1"25"0,-14 6-224 31,1 5-50-31,-8 6-58 16,5 8-31-16,14 3-38 0,3-1-5 16,28 0-2-16,10-5-2 0,20-6 1 31,11-3 0-31,10-3-6 16,0-5-75-16</inkml:trace>
  <inkml:trace contextRef="#ctx0" brushRef="#br0" timeOffset="103557.222">4747 14520 761 0,'-5'6'322'0,"0"5"-182"15,5 0-64-15,18 2-46 16,6-4-8-16,14-3-5 16,5-3 1-16,-4-6 0 15,0-7 3-15,-19-4 35 16,-4-5 21-16,-10 2 27 16,-9-2 13-16,-5 4-22 15,-11 6-16-15,-16 6-32 16,-3 6-21-16,0 13-22 15,2 5-11-15,17 9-6 16,9 2-2-16,23 5 2 16,14 2 2-16,20-3 9 15,4-2 3-15,-5-14 8 16,1-7 1-16,-3-11-15 16,-3-5-449-16</inkml:trace>
  <inkml:trace contextRef="#ctx0" brushRef="#br0" timeOffset="104607.1851">5897 13584 904 0,'-19'14'346'0,"-31"38"-251"15,9 32-47-15,5 50-32 16,10 28-4-16,26 45-5 16,13 1-1-16,22-9 1 15,9-17 1-15,10-52 2 16,-2-24 4-16,-7-38 2 15,-2-12 0-15</inkml:trace>
  <inkml:trace contextRef="#ctx0" brushRef="#br0" timeOffset="116746.6659">7538 14558 1274 0,'203'0'68'0,"-62"-2"53"0,29 0-36 15,137-4-20 1,-34-2-31-16,-22-2-10 0,-56-1-9 16,-35-3 8-16</inkml:trace>
  <inkml:trace contextRef="#ctx0" brushRef="#br0" timeOffset="117745.9524">6364 14558 1109 0,'-4'-4'393'0,"10"2"-359"0,18-7-18 0,54 6-9 16,38 2 9-16,56-4 56 15,29 5 17 1,18 1 11-16,-5 1-10 16,-14 2-39-16,-22-4-12 0</inkml:trace>
  <inkml:trace contextRef="#ctx0" brushRef="#br0" timeOffset="118586.9067">6856 13911 994 0,'-1'2'361'0,"-1"12"-306"0,1 11-45 16,-1 8-30-16,5 8 3 16,3 1 15-16,1-6 0 15,12-9-1-15,2-7 1 16,9-15 5-16,5-6 6 0,-1-11 26 16,-3-4 30-16,-9-10 55 15,-6-3 19-15,-9-3 7 16,-2-1-25-16,-3 15-54 15,-1 4-29-15,2 18-46 16,2 7-11-16,7 19-12 16,3 8 6-16,-1 14 15 15,-3 4 6-15,-15 2 7 16,-9-3 3-16,-10-7 2 16,-7-8-1-16,-6-18 0 15,3-11-13-15,-3-22-64 16,-2-13-36-16,13-11-136 15,2-1-165-15</inkml:trace>
  <inkml:trace contextRef="#ctx0" brushRef="#br0" timeOffset="118915.0711">7516 13610 890 0,'-5'-4'483'0,"1"-3"-108"0,-1 13-262 16,3 14-58-16,1 26-62 0,1 19 4 15,7 37 5 1,-1 5 3-16,4-4-2 0,-1-10 0 16,0-27 1-1,0-9 3-15,2-14 0 16,-2-12 4-16,-3-17-117 0,-1-10-154 16</inkml:trace>
  <inkml:trace contextRef="#ctx0" brushRef="#br0" timeOffset="119461.3007">8052 14035 560 0,'1'-6'346'0,"-1"-9"-58"0,-4-2-59 15,-6-5-13-15,-10-1-63 16,-6 2-29-16,-5 5-73 16,2 7-41-16,4 9-53 15,2 9-16-15,8 15 6 16,0 5 9-16,10 2 15 16,9 4 5-16,8-11-1 15,4-2 1-15,10-7 7 16,-3-9 7-16,7-6 12 15,-1-3 5-15,-6-7 9 16,-2-1 4-16,-8-2 2 16,-5 1 4-16,-4 3 39 15,-3 4 8-15,-2 4-7 16,-3 6-8-16,3-5-46 0,0 0-12 16,-2 23 3-16,-1 31 2 15,10-19 0 1,1-3-1-16,0 1-1 15,-1-3-1-15,-4-8-61 0,-1-3-77 16</inkml:trace>
  <inkml:trace contextRef="#ctx0" brushRef="#br0" timeOffset="119775.3971">8337 13641 920 0,'1'-6'474'0,"2"-1"-146"0,-2 7-110 16,-5 6-127-16,4 13-50 15,-4 19-45-15,2 14 3 16,8 28 5-16,-5 3 0 15,5 2 2-15,3-5 0 16,-2-18 1-16,2-9 1 16,-3-14 1-16,-1-8 0 15,-1-12 0 1,-2-1 10-16,0-13-154 0</inkml:trace>
  <inkml:trace contextRef="#ctx0" brushRef="#br0" timeOffset="120349.4871">6839 14759 894 0,'-16'0'400'16,"-25"6"-181"-16,-6 15-80 0,-3 26-69 16,4 12-24-16,20 19-37 15,12 3-9-15,21-3-2 16,14-4-4-16,18-11-3 15,7-6 0-15,12-16-91 16,1-5-180-16</inkml:trace>
  <inkml:trace contextRef="#ctx0" brushRef="#br0" timeOffset="120747.2934">7256 15219 692 0,'3'-8'328'16,"0"-10"-116"-16,3-2-7 15,-6-2-23-15,-1 2-21 16,-12 1-30-16,-4 2-16 16,-10 3-40-16,-3 6-20 15,-4 6-48-15,-5 8-14 16,3 12-14-16,1 1 3 15,15 15 3-15,6-2-2 0,14 5-2 16,11-5-4 0,13-11 0-16,14-4 3 0,6-11 7 15,-1-6 7-15,-5-8 10 16,-8-6 5-16,-12-8 10 16,-1-2 3-16,-11 1 4 15,-1 3 0-15,-6 7 1 16,-5 8-5-16,3 10-17 15,0 8-6-15,9 10-13 16,6 1-1-16,5 4 7 16,-1-4-23-16,5-5-207 15</inkml:trace>
  <inkml:trace contextRef="#ctx0" brushRef="#br0" timeOffset="120996.8823">7322 14790 926 0,'6'-8'426'0,"12"-5"-192"0,7 6-72 0,-2 10-93 16,1 3-25 0,-16 10-20-16,-6 7 1 0,-9 9 8 15,-6 8 0 1,-5 2-6-16,2-2-8 0,9-10-23 15,7-9-10 1,16-10-10-16,9-5-3 0,11-8-73 0,7 2-45 16,4 2-234-16</inkml:trace>
  <inkml:trace contextRef="#ctx0" brushRef="#br0" timeOffset="121176.6866">7677 14930 738 0,'5'2'343'0,"4"6"-112"16,0 9-73 0,-1 14-69-16,-1 4-3 0,-2 11-24 15,-2 1-16 1,0 5-11-16,-3-1-5 0,0-12-35 16,0-8-98-1</inkml:trace>
  <inkml:trace contextRef="#ctx0" brushRef="#br0" timeOffset="121325.5714">7532 15159 1101 0,'2'1'425'16,"17"4"-275"-16,10-2-90 15,22-2-30-15,11 2-3 16,-1 0-5-16,-6-2-46 0</inkml:trace>
  <inkml:trace contextRef="#ctx0" brushRef="#br0" timeOffset="121710.8644">7980 15097 798 0,'-1'0'360'15,"0"1"-158"-15,3 6-98 16,-2-7-17-16,0 0-20 16,6 10-13-16,27 39-15 0,-14-26-8 15,0-7-12 1,0-5-5-16,3-8 0 16,-1-6 3-16,0-8 11 0,-1-2 8 15,-5-6 15-15,-2 0 4 16,-5 3-3-16,0 3-12 15,-6 14-30-15,2 3-12 16,2 18-12-16,1 9 3 16,4 17 6-16,2 16 2 0,-4 11 0 15,-3-1 4-15,-13-3 10 16,-12-9 6-16,-15-13 13 16,-11-8 6-16,-5-17 8 15,-2-10 7-15,7-20-19 16,6-10-21-16,10-15-69 15,9-7-66-15,13-14-141 16</inkml:trace>
  <inkml:trace contextRef="#ctx0" brushRef="#br0" timeOffset="122061.8851">8208 14842 977 0,'-4'-3'423'16,"3"-9"-240"-1,4 2-71-15,15 0-65 0,5 1-24 0,8 6-12 16,4 2 2-16,-9 6-5 15,-3 8 1 1,-16 8 15-16,-7 6 6 0,-13 8 7 16,-6-2-1-16,-1 0-14 15,3-8-7 1,10-12-16-16,8 0-10 0,14-8-4 16,10 1 0-16,11-1 8 0,3-5-15 31,7-3-207-31</inkml:trace>
  <inkml:trace contextRef="#ctx0" brushRef="#br0" timeOffset="122373.8151">8592 14787 946 0,'5'-14'476'0,"13"-3"-175"0,5 10-124 16,14 24-107-16,4 26-47 15,4 27-15-15,-8 11 6 16,-19 7 14-16,-11 3 2 15,-28-4 4-15,-6 2-2 16,-18-14 0-16,-5-19-2 16,9-25-72-16,3-18-83 15</inkml:trace>
  <inkml:trace contextRef="#ctx0" brushRef="#br0" timeOffset="122897.7674">8932 14747 618 0,'7'-5'325'0,"2"-7"-102"16,13 8-95-16,3 2-35 0,6 9-58 16,6 7-23-1,-8 6 9-15,-7 1 8 16,-21 0 17-16,-10 3 3 0,-11-8 0 16,-1-3-4-1,9-10-2-15,2-7-16 0,13-6-46 16,8-4-15-16,12 1-21 15,5 4 9-15,1 8 32 16,-2 5 9-16,-10 6 18 16,-6 6 11-16,-14 7 14 15,-13 1 0-15,-12 3-54 16,-6-2-90-16</inkml:trace>
  <inkml:trace contextRef="#ctx0" brushRef="#br0" timeOffset="123062.6528">8989 15068 905 0,'7'1'367'0,"17"0"-210"0,12 2-97 16,16 4-27-16,6-2-8 15,-8 0-2-15,-9-5-39 16</inkml:trace>
  <inkml:trace contextRef="#ctx0" brushRef="#br0" timeOffset="123346.3616">9071 15181 820 0,'15'0'348'15,"9"0"-171"-15,13 1-116 0,-1 3-7 16,-8 1-1 0,-12 2 5-16,-17 5 4 15,-14 5 1-15,-18 4-17 0,-5 5-13 16,0 0-17 0,7-3-5-16,17-4-16 0,11-6-7 15,13-4 4-15,9 1 2 16,11-6 10-1,2 2 5-15,9-2-5 16,-3-4 35-16</inkml:trace>
  <inkml:trace contextRef="#ctx0" brushRef="#br0" timeOffset="123892.1706">9694 14489 873 0,'5'1'367'0,"10"3"-184"0,15-2-100 15,6-1-16 1,21-1 1-16,3 0-2 15,9 0-16-15,-1 3-6 0,-20-3-9 16,-10-2-4-16,-20-1-2 16,-7 0 4-16,-11 0-54 15,-1 2-77-15</inkml:trace>
  <inkml:trace contextRef="#ctx0" brushRef="#br0" timeOffset="124709.8366">10729 14498 808 0,'2'0'242'0,"19"5"-235"16,22 2-24-16,55 1 23 15,30 4 55-15,49-7 29 16,26 2 1-16,18 0-6 16,13-2-21-16,-5 1-40 15,7-4-6-15,-22-7-9 16,-15 0 0-16,-24-7-24 0,-34 0-99 15</inkml:trace>
  <inkml:trace contextRef="#ctx0" brushRef="#br0" timeOffset="125368.564">11121 13779 821 0,'3'-2'363'16,"1"-2"-188"-16,-3 4-57 15,-2 0-65-15,-1 13-25 0,-8 60-23 32,10-21 1-32,13-3 1 0,8-9 0 15,10-15 3-15,2-8 3 16,0-19 8-16,-1-4 6 0,-3-11 19 0,-9-6 22 15,-3-2 16-15,-7 1 2 16,-5 2-21-16,-2 5-30 16,0 15-40-16,4 10-15 15,5 23-5-15,-1 8 2 16,0 12 13-16,-8-1 6 16,-15 0 9-1,-8-3 6-15,-13-8 10 16,-2-4 1-16,-5-18 12 15,-2-11 5-15,4-15-14 16,2-8-28-16,16-9-95 16,6 1-76-16</inkml:trace>
  <inkml:trace contextRef="#ctx0" brushRef="#br0" timeOffset="125681.476">11687 13605 919 0,'0'-7'432'16,"1"1"-163"-16,4 3-76 15,-6 3-80-15,1 0-32 0,0 0-44 16,2 24-18 0,6 68-10-16,-2-9 1 15,-3 19-1-15,-2 3-1 16,0-13 0-16,1-17 1 0,0-22 0 16,-2-12 1-16,3-18-51 15,-3-4-97-15</inkml:trace>
  <inkml:trace contextRef="#ctx0" brushRef="#br0" timeOffset="126273.3459">12160 14000 180 0,'7'2'205'16,"3"-1"0"-16,-1-2 89 15,-2-3-27-15,-3-4-66 16,1-2-22-16,-2-3-36 16,-3-3-11-16,0-4-15 15,-13-2-19-15,-6 3-52 16,-6 5-30-16,-11 14-42 16,2 3-11-16,-3 16-3 15,7 6 9-15,13 6 9 16,9 9 1-16,13-9 2 15,11-4-2-15,13-7 1 0,7-7 2 16,0-5 12-16,-4-7 6 16,-7-5 12-16,-8-5 4 15,-6-8 5-15,-1 0 0 16,-6 0 20-16,-2 1 9 16,-3 12 4-16,1 4-4 15,-2 9-30-15,4 7-13 16,-2 7-11-1,-2 2-1-15,3 8 5 16,-2 5 0-16,4 3 0 16,-2-2 2-16,3-6 2 0,-4-7 1 15,-2-13 3-15,3-4-26 16,0-9-132-16</inkml:trace>
  <inkml:trace contextRef="#ctx0" brushRef="#br0" timeOffset="126583.2727">12489 13695 608 0,'0'-2'421'16,"-3"-4"50"-16,2 2-203 0,0 4-134 15,-1 0-56 1,1 21-63-16,2 53-6 0,8-4-1 16,-1 7 0-16,5 7-5 15,0-4 1 1,-1-15 2-16,-4-12 1 0,-1-13 5 16,0-9 2-16,-3-15 3 15,0-5 5-15,-2-11-28 16,-3-1-210-1</inkml:trace>
  <inkml:trace contextRef="#ctx0" brushRef="#br0" timeOffset="127073.6756">11069 14826 827 0,'-23'-8'415'0,"-20"-7"-143"0,0 18-119 16,-6 12-49-16,4 28-59 15,4 15-21 1,14 12-29-16,11 6-5 0,16 0-1 16,11-3 0-1,19-2 0-15,9-7 1 16,14-16-32-16,5-11-86 0</inkml:trace>
  <inkml:trace contextRef="#ctx0" brushRef="#br0" timeOffset="127449.7717">11349 15347 428 0,'2'-7'253'15,"3"-9"1"1,1-1-43-16,-5-5-16 0,0 0-22 16,-2-4-35-16,-6 2-17 15,-2 6-33-15,-5 4-20 16,-8 11-41-16,-1 4-17 0,-3 11-22 31,1 4-1-31,3 9 0 0,7 4 3 0,5 2 0 16,5 2-2-1,9-6 0 1,9-3-1-16,12-10 1 0,3-11 3 16,5-6 9-16,-2-9 2 0,-7-4 1 15,-2 3-3-15,-6 8-6 16,-4 5-7 0,-3 12 2-16,0 8 1 0,-3 5 5 15,3 2 5 1,2-4-85-16,0-8-100 0</inkml:trace>
  <inkml:trace contextRef="#ctx0" brushRef="#br0" timeOffset="127700.7877">11415 14945 906 0,'7'-11'403'16,"11"-11"-208"-16,6 6-47 0,9 6-53 15,2 9-40-15,1 11-31 16,-7 4-6-16,-13 11 6 16,-12-1 5-16,-14 5 6 15,-3 5-3-15,-2-9-12 16,5-2-10-16,14-9-15 31,6-6-4-31,16 0-6 0,1 0-16 16,2-4-113-16,1 3-72 0</inkml:trace>
  <inkml:trace contextRef="#ctx0" brushRef="#br0" timeOffset="127858.5944">11791 15086 566 0,'3'-6'333'0,"6"-7"-19"16,-1-1-53-16,-2 11-81 16,0 1-35-16,-3 12-64 0,-1 6-26 15,1 14-24-15,1 8-6 16,-2 4-13-16,4 5-3 15,-1-5 7 1,-2-4-61-16,0-10-163 0</inkml:trace>
  <inkml:trace contextRef="#ctx0" brushRef="#br0" timeOffset="128023.6985">11716 15241 878 0,'9'0'439'15,"4"-1"-52"1,20 0-339 0,13 1-7-16,10 0-24 15,8-2-6-15,4-1-17 0,-4 0-84 16</inkml:trace>
  <inkml:trace contextRef="#ctx0" brushRef="#br0" timeOffset="128397.3685">12172 15114 927 0,'0'1'417'0,"0"5"-222"16,0 2-67-16,4 8-98 15,2 5-17-15,0 2-3 16,8 2-2-16,-3-5-2 15,5-6 1-15,1-10 7 16,-1-5 4-16,0-10 10 16,-4-5 5-16,1-1 0 15,-4 1 2-15,-2 5-2 16,-2 5-6-16,-5 10-10 16,-1 9-6-16,1 20-10 15,3 9 0-15,2 24-1 16,-5 5 0-16,-10 7 9 15,-4-6 7-15,-11-14 14 0,1-10 6 16,2-16 6-16,-5-12 4 16,-6-21 7-16,3-10-7 15,-4-22-84-15,7-5-59 16,13-16-193-16</inkml:trace>
  <inkml:trace contextRef="#ctx0" brushRef="#br0" timeOffset="128677.0605">12346 14866 986 0,'12'-7'438'0,"13"-4"-239"15,3 10-47-15,-7 12-81 0,-4 9-16 16,-14 11 3-16,-7 3 8 15,-20 3-3-15,-7-1-6 16,4-8-27-16,6-2-15 16,20-12-25-16,10-2-10 15,18-9-5 1,7-4-1-16,14 1-4 16,-1-3-44-16,-2 1-107 15,-6 1-121-15</inkml:trace>
  <inkml:trace contextRef="#ctx0" brushRef="#br0" timeOffset="128917.1295">12751 14870 749 0,'1'10'344'16,"7"19"-87"-16,7 11-106 15,6 16-11-15,-1 1 2 0,-7 7-29 16,-4 3-18-16,-13-1-22 16,-11 0-4-16,-10-12 4 15,-4-6 6 1,-6-16-6-16,1-8-10 0,3-14-97 16,-1-5-73-16</inkml:trace>
  <inkml:trace contextRef="#ctx0" brushRef="#br0" timeOffset="129445.5448">13001 14822 584 0,'3'-3'305'0,"2"-9"-65"16,9 3-86-16,7 1-52 16,7 0-10-16,2 8-22 15,-3 4-19-15,1 4-35 16,-11 4-2-16,-9 2 24 15,-2-1 9-15,-21-1 9 16,2 2 0-16,-5-1-27 16,3-3-14-16,9-2-27 15,5-1-12-15,10 1-5 16,4 2 1-16,9 0 17 0,-7-1 7 16,-3 2 4-16,-2 0 2 15,-11 5 3-15,-4 0-37 16,-11 3-178-16</inkml:trace>
  <inkml:trace contextRef="#ctx0" brushRef="#br0" timeOffset="129639.6198">12998 15119 1063 0,'1'0'466'0,"8"0"-237"16,10 1-102-16,19-2-92 15,4 1-10-15,9 0-12 16,-4 2-1-16,-10 5-4 16,-3-1-8-16,-11-5-167 15,-1 6-326-15</inkml:trace>
  <inkml:trace contextRef="#ctx0" brushRef="#br0" timeOffset="129910.6863">13090 15267 925 0,'3'2'394'0,"8"0"-196"16,0 3-108-16,9 1-50 0,3 4-4 16,-3-2-7-16,-2 0-4 15,-11-1 10-15,-6 1 9 16,-11 2 11-16,-8 4-2 0,0-1-14 15,0-2-11 1,11 0-22-16,4-2-6 0,11 1-4 16,5 3 0-1,4 3 3-15,6 0 2 16,3-3 0-16,1-1-4 16,10-6 47-16</inkml:trace>
  <inkml:trace contextRef="#ctx0" brushRef="#br0" timeOffset="130344.0196">13138 13190 874 0,'17'0'318'15,"21"21"-256"-15,11 33-39 16,22 63-22-16,8 38 20 16,4 76 19-16,-8 22 6 15,-24 25 4-15,-25-4-1 16,-26-43 18-16,-11-33 25 0,-20-48 23 16,-4-23 0-16,-16-35-15 15,-3-12-27-15,2-33-78 16,5-19-499-16</inkml:trace>
  <inkml:trace contextRef="#ctx0" brushRef="#br0" timeOffset="130911.5397">14148 14217 1017 0,'8'2'358'16,"18"7"-289"-16,13 2-10 15,17-1 10-15,9 1-12 0,3-5-33 16,-1-5 6-16,-14-1-183 16</inkml:trace>
  <inkml:trace contextRef="#ctx0" brushRef="#br0" timeOffset="131130.6413">14147 14468 1084 0,'6'3'425'0,"9"0"-246"15,7 1-94-15,25 4-18 0,8-1 1 16,16-2-28-16,-1 2-9 16,-4-8 13-16,-4 0-74 15</inkml:trace>
  <inkml:trace contextRef="#ctx0" brushRef="#br0" timeOffset="131621.358">15494 14038 1157 0,'-16'-9'483'16,"-24"-5"-309"-16,-1 8-57 15,-8 10-90-15,-1 13-26 16,4 15-14-16,2 6-2 15,14 16-2-15,13 11-4 16,22 15-1-16,16 0-1 0,22-10 4 16,9-10 8-16,11-26 10 15,6-7 4-15,-3-21 20 16,0-7 15 0,-15-21 47-16,-6-12 29 0,-12-22 56 15,-13-10 17 1,-15-7-64-16,-16-4-29 0,-18 14-82 15,-10 3-47-15,-11 21-5 16,0 12-29-16,1 16-89 16,3 9-79-16</inkml:trace>
  <inkml:trace contextRef="#ctx0" brushRef="#br0" timeOffset="131871.3199">15546 14103 914 0,'1'-1'453'0,"3"-1"-164"16,-5 2-109-16,0 0-48 16,0 0-49-16,0 0-23 15,-7 12-3-15,-48 48 0 0,18-14-6 16,-8 6-6-16,-8 9-19 15,1 0-6-15,8-3-9 16,10-7-4-16,17-18-6 16,8-11-3-16,11-13-141 15</inkml:trace>
  <inkml:trace contextRef="#ctx0" brushRef="#br0" timeOffset="139857.3388">2359 14400 890 0,'0'0'394'0,"0"3"-201"0,0 1-79 16,0-4-77-16,0 7-6 0,2 23 14 16,3 46 1-16,-5-32 4 15,-1 2-9-15,1-5-24 16,3-8-3-16,4-9-32 15,0-8-48 1,2-13-205-16</inkml:trace>
  <inkml:trace contextRef="#ctx0" brushRef="#br0" timeOffset="140079.6634">2331 14429 487 0,'3'-14'309'16,"8"-14"65"-16,8 0-161 0,15 11-81 16,3 6-26-16,5 14-70 15,-7 6-9 1,-15 13 22-16,-8 3 31 0,-17 9 20 16,-11-1 0-16,-14-7-16 15,-1-4-20-15,-3-19-117 16,7-6-162-16</inkml:trace>
  <inkml:trace contextRef="#ctx0" brushRef="#br0" timeOffset="181225.5633">1755 17323 862 0,'2'1'361'0,"9"-5"-184"15,3-11-15-15,7-26-19 16,8-14-24-16,12-21-53 15,6-11-16-15,2-13-17 0,-1-4-6 16,-14 7-8 0,-12 7-1-16,-9 36 9 0,-9 19 11 15,-4 22 7-15,2 12-10 16,-4 18-25-16,1 13-17 0,8 37-21 16,13 24 9-16,14 25 9 15,10 8 5-15,5-6 10 16,-2-8 3-16,-9-24 3 15,0-13 2-15,-11-29-90 16,-4-13-83-16</inkml:trace>
  <inkml:trace contextRef="#ctx0" brushRef="#br0" timeOffset="181368.2927">2026 17069 1146 0,'14'11'385'0,"13"3"-370"16,8 1-7-16,11 1 3 0,-2-6-11 16</inkml:trace>
  <inkml:trace contextRef="#ctx0" brushRef="#br0" timeOffset="181518.6318">1692 16962 1415 0,'-7'0'540'16,"-6"4"-411"-16,10 5-76 16,18 4-54-16,12 3-16 0,27 2-20 15,24 1-87-15</inkml:trace>
  <inkml:trace contextRef="#ctx0" brushRef="#br0" timeOffset="181802.892">2570 17271 1368 0,'7'12'453'0,"9"8"-448"15,12 3-2-15,12-8 11 0,4-6 2 16,4-13 1-16,-2-6 2 16,-9-15 6-16,-7-3 3 15,-17-7 14-15,-9-2 4 16,-25 1 13-1,-12 4-3-15,-10 18-29 0,-2 7-10 16,8 27-29-16,1 15-6 0,10 14 8 31,9 13-1-31,13 4 5 0,7-2 2 16,16-9 2-16,-2-8 1 16,11-16 1-16,2-11-46 15,3-11-189 1</inkml:trace>
  <inkml:trace contextRef="#ctx0" brushRef="#br0" timeOffset="182068.8166">3273 17165 714 0,'5'4'409'0,"1"1"3"0,-11 15-247 15,-9 4 3 1,-13 8-35-16,-6 5-2 15,-2-6-86-15,1-4-13 16,5-13-17-16,6-11-21 16,4-11-49-16,6-5-18 15,6-8-17-15,4-1 26 0,13 4 59 16,-2 2 20-16,15 13 38 16,8 6-2-16,6 17-3 15,7 3-5-15,0 11-11 16,-4 2 6-16</inkml:trace>
  <inkml:trace contextRef="#ctx0" brushRef="#br0" timeOffset="182481.2238">5208 16572 757 0,'-4'-4'455'0,"-1"-5"-37"0,2 21-294 16,3 24-55-16,4 44-58 16,0 26-2-16,-1 24 18 15,-3 6 3-15,0-14-1 16,1-13-1-1,-1-32-4-15,2-17-3 16,3-34-124-16,-4-15-105 0</inkml:trace>
  <inkml:trace contextRef="#ctx0" brushRef="#br0" timeOffset="182636.287">5121 16727 1009 0,'2'-10'448'0,"11"-11"-211"0,13 0-121 16,28 1-89-16,17 4-10 16,18 9-11-16,5 5 1 15,1 13-157-15</inkml:trace>
  <inkml:trace contextRef="#ctx0" brushRef="#br0" timeOffset="182876.6642">5116 17481 1243 0,'4'0'453'0,"17"0"-341"16,22 0-41-16,32-6-8 0,11 0 6 15,6 1-17 1,-10-1-11-16,-21 4-16 16,-7-2 10-16,-14-3-207 15</inkml:trace>
  <inkml:trace contextRef="#ctx0" brushRef="#br0" timeOffset="183065.4318">5203 17118 1289 0,'1'-4'522'15,"12"-4"-319"1,15 4-89-16,26 1-63 0,12 3-4 16,11 5-14-16,-2 0-9 15,-6 1 9-15,-6-1-105 16</inkml:trace>
  <inkml:trace contextRef="#ctx0" brushRef="#br0" timeOffset="183409.8397">5940 17288 977 0,'0'-1'562'16,"-2"-1"-123"-16,-4 10-249 15,5 12-64-15,0 18-109 0,1 10-12 16,4 11-1-16,-3 1 1 16,-1-5 2-1,4-6 0-15,2-15-40 16,-2-12-85-16,1-15-232 0,-5-6-201 16</inkml:trace>
  <inkml:trace contextRef="#ctx0" brushRef="#br0" timeOffset="183577.2711">5855 17345 606 0,'22'-15'371'0,"18"-13"16"16,12 13-204-16,4 8-27 0,4 14-21 15,-6 7-16-15,-20 10-25 16,-16 7-8 0,-30 7 37-16,-17 3-10 0,-19-5-15 15,-5-6 6-15,8-15-212 16,6-5-299-16</inkml:trace>
  <inkml:trace contextRef="#ctx0" brushRef="#br0" timeOffset="184178.1053">5287 16293 1124 0,'-5'3'426'0,"-5"-2"-315"15,12 9-70-15,29-2-34 0,10 0-3 16,31 1 3-16,8-6 4 0,17-1 3 31,6 2-2-31,-9-4-3 0,-7 2 0 16,-31 2 1 0,-18-4 0-16,-22 2 4 15,-13-2 5-15,-10-6 10 0,-7-7 4 16,0-2 2-1,3 0-2-15,6 4-9 0,5 6-6 16,4 5-12-16,5 7-6 16,5 9-5-1,-3 9 5-15,1 11 12 16,-7 7 6-16,-7 3 9 0,-4 0-1 0,-11-10-3 16,7-5 50-16,-3-15-139 15</inkml:trace>
  <inkml:trace contextRef="#ctx0" brushRef="#br0" timeOffset="184551.6546">6681 17028 1257 0,'9'1'444'16,"21"0"-367"-16,17 4-38 15,18 2-5-15,6-3-1 16,-5 0-13-16,-4 0-5 0,-14-4-72 16,-8 2-83-1</inkml:trace>
  <inkml:trace contextRef="#ctx0" brushRef="#br0" timeOffset="184749.619">6732 17175 1066 0,'8'3'447'16,"7"1"-242"-16,22 6-87 15,9-1-1-15,9 1-22 0,2-1-17 16,-9-3-32-16,-3 0-13 16,-6-5-67-16</inkml:trace>
  <inkml:trace contextRef="#ctx0" brushRef="#br0" timeOffset="185474.6124">8217 16252 935 0,'-21'5'381'0,"-35"23"-221"16,-11 25-72-16,-5 52-56 16,4 23 1-16,15 46-15 15,21 6-2-15,27-2-6 16,13-9 0-16,37-47 0 15,6-18-1-15,27-43-7 16,12-16 2-16</inkml:trace>
  <inkml:trace contextRef="#ctx0" brushRef="#br0" timeOffset="185989.9812">8759 17049 967 0,'-29'-7'493'0,"-18"-4"-175"15,-3-12-106-15,2-11-45 16,15-22-101-16,15-13-41 16,24-9-68-16,16 4-15 15,26 20 20-15,8 15 9 16,12 29 29-1,0 15 11-15,-8 30-1 0,-9 14 7 16,-34 23 7-16,-17 8 4 16,-28 10 0-1,-16-1-7-15,-8-8-5 0,0-11-4 16,4-23 0 0,6-12 3-16,13-28-13 15,10-9-6-15,13-16-22 16,8-1 0-16,19 2 12 0,8 3 5 15,17 10 16-15,7 5-7 16,-1 13 0-16,0 7 17 0,-8 6-189 16</inkml:trace>
  <inkml:trace contextRef="#ctx0" brushRef="#br0" timeOffset="186301.3609">9129 16661 844 0,'7'-9'422'0,"4"-11"-147"16,-3 12-107-16,-2 7-31 0,-1 19-63 16,-3 16-30-1,1 38-22-15,-3 15-3 0,-2 15-6 32,-1 1-2-32,3-9 58 0,4-10-145 15,10-14-251-15</inkml:trace>
  <inkml:trace contextRef="#ctx0" brushRef="#br0" timeOffset="186476.419">9330 17121 717 0,'-3'0'370'0,"-6"-1"-89"16,-11 9-176 0,1 7-42-16,-4 0-24 15,6 4 0-15,8-7-4 16,10 0-1-16,14-4-5 15,5-2-4-15,13-4-12 16,2 0 12-16,9 1-217 16</inkml:trace>
  <inkml:trace contextRef="#ctx0" brushRef="#br0" timeOffset="186771.4981">9597 17256 1071 0,'0'4'432'0,"0"0"-264"15,7 3-101-15,8-2-9 16,15-4-20-16,8-1-6 16,4-8-8-16,-20-4 2 31,-10 7 0-31,-1 0 5 0,16-22 13 16,-12-1 6-16,-19-2 18 0,-15 12-3 15,-11 11-27-15,-6 3-14 16,0 15-31-16,1 7-9 0,10 9 2 15,7 9 2-15,16 6 1 16,7 4 2-16,21-1 4 16,10-4 0-16,12-6 3 15,5-10 0-15,3-11-26 16,3-12 387-16</inkml:trace>
  <inkml:trace contextRef="#ctx0" brushRef="#br0" timeOffset="187344.981">10287 17137 1055 0,'20'-1'363'0,"18"-1"-266"0,70 2-118 16,33 0 18-1,75 1 53-15,21 0 9 16,34-2 3 0,5-1-6-16,19-6-28 0,4 0-18 0,-21-3 49 15,-6 4 2-15,-68 10 1 16,-35 6 10-16,-65 8-102 15,-33 2-86-15</inkml:trace>
  <inkml:trace contextRef="#ctx0" brushRef="#br0" timeOffset="188019.5014">11115 16164 800 0,'-4'-3'428'0,"-5"-4"-87"16,3 7-109-1,1 16-130-15,0 14-40 0,2 35-58 16,1 19-3-1,-2 16 8-15,5 6 3 16,5-15 0-16,2-7 0 16,5-19-4-16,-1-13-2 15,6-16-14-15,-3-14-51 0,2-8-252 16</inkml:trace>
  <inkml:trace contextRef="#ctx0" brushRef="#br0" timeOffset="188753.4488">11541 16539 846 0,'3'-9'385'0,"-3"-12"-169"16,-2 0-16-16,-11-2-24 15,-9-2-10-15,-11-5-46 16,-3 1-30-16,-4 13-71 16,4 10-38-16,9 21-22 15,5 16-2-15,12 10 12 16,3 5 11-16,12-2 5 15,7-10 1-15,11-8-2 16,9-9-1-16,1-14 4 16,0-5 6-16,-4-13 12 0,-3-5 6 15,-8-4 7 1,-4 0 2-16,-5 3 7 16,-4 6-1-16,-4 13-9 15,-1 3-6-15,0 15-10 0,0 8-1 16,-1 11 7-16,0 7 0 15,1 11 0-15,3-2-1 16,4-2-3-16,3-5 0 0,4-16 11 16,0-7-58-1,0-12-184-15</inkml:trace>
  <inkml:trace contextRef="#ctx0" brushRef="#br0" timeOffset="189046.7931">11793 16281 528 0,'5'-9'323'0,"-3"-8"25"15,-2 4-83-15,1 8-62 16,-3 5-35-16,2 8-76 15,2 11-25-15,3 22-28 16,5 16 0-16,-5 16 6 16,0 9-1-1,-5 2-4-15,-5-4-3 0,5-5-15 16,0-8-5-16,12-20-36 16,2-11-40-1</inkml:trace>
  <inkml:trace contextRef="#ctx0" brushRef="#br0" timeOffset="189591.5893">12200 16479 499 0,'-2'-7'357'0,"-8"-1"58"31,1 4-173-31,2 14-125 16,-5 7-46-16,0 11-57 0,4 6-10 16,6 1 1-16,6 0-1 15,11-11 1-15,5-5 2 16,8-9 12-16,-5-12 15 16,0-7 14-16,-5-7 4 15,-3-2-4-15,-2-5-10 16,-6-4-7-16,1 1-4 15,-5 4-13-15,5 7-7 0,-2 15-21 16,1 5-4-16,2 13 2 16,2 9 0-16,5 18 12 15,0 10 2-15,-8 9 6 16,-6 2 5-16,-17-6 12 16,-9-9 4-16,-13-17 9 15,-1-12 6-15,-2-21 6 16,-1-8-4-16,5-15-39 15,1-2-62-15,11-5-331 16</inkml:trace>
  <inkml:trace contextRef="#ctx0" brushRef="#br0" timeOffset="190028.6046">10736 17293 1017 0,'-9'2'407'0,"-25"12"-234"16,-7 8-45-16,-16 28-27 15,-2 13-25-15,16 17-53 0,10 8-12 16,28 5-7-16,13-5-4 16,26-7-4-16,15-9-4 15,20-23-20 1,3-18-44-16,11-19-263 16</inkml:trace>
  <inkml:trace contextRef="#ctx0" brushRef="#br0" timeOffset="190409.6313">11159 17841 664 0,'1'-12'346'0,"3"-6"-98"0,-4-1-68 0,-2 0-4 16,-2-1-24-16,-4-3-9 15,-6 2-11-15,-3 0-7 16,-8 6-37-16,-3 9-32 15,-7 6-47 1,-2 9-14-16,0 13-10 0,6 5 4 16,11 6 1-16,8 2-1 0,14 3-2 15,8-3 0 1,12-6-2 0,7-11-1-16,7-15 0 15,0-8 2-15,2-13 8 16,-1-3 0-16,-5-9-2 15,-2 3 3-15,-13 9 0 16,-4 6 2-16,-12 17 4 16,-3 9 1-16,2 12-1 15,1 4 0-15,12 4-1 16,-1-3 14-16,7-14-160 16,-3-4-206-16</inkml:trace>
  <inkml:trace contextRef="#ctx0" brushRef="#br0" timeOffset="190660.5331">11159 17450 1019 0,'14'-20'445'16,"8"-13"-198"-16,10 9-160 15,4 10-14-15,1 15-33 16,-4 10-18-16,-6 11 9 15,-8 5 7-15,-21 10 15 16,-11 0 2-16,-11 1-13 16,1-3-9-16,9-12-23 15,4-4-15-15,19-10-18 16,8-7-4-16,18-2 7 16,11-2-73-16</inkml:trace>
  <inkml:trace contextRef="#ctx0" brushRef="#br0" timeOffset="190921.3762">11733 17637 899 0,'0'0'444'0,"0"3"-151"16,-5 10-123 0,7 14-125-16,-1 11-10 15,3 12-13-15,1 4-7 0,0-3-3 16,-5-5 29-16,-5-16-146 16,3-9-96-16</inkml:trace>
  <inkml:trace contextRef="#ctx0" brushRef="#br0" timeOffset="191054.3853">11514 17791 1248 0,'6'0'449'0,"18"4"-340"0,12-2-66 16,21-2-3-16,6 0-3 16,-1-2-11-16,-2-1-29 15</inkml:trace>
  <inkml:trace contextRef="#ctx0" brushRef="#br0" timeOffset="191548.2196">12122 17604 1070 0,'-5'0'443'0,"-5"7"-261"15,-1 9-96-15,4 15-77 0,6 9-1 16,12 6-2-16,8 0-3 15,11-9-3 1,-1-8-1-16,1-19 7 16,-5-10 6-16,-11-15 16 15,2-9 8-15,-9-7 4 0,-3-3-1 0,-3 2-4 16,-1 3-1 0,-1 10-8-16,2 6-6 15,0 15-19-15,2 10-6 16,4 18-7-16,-1 9 1 0,4 19 8 15,-1 8 2-15,-8 2 6 16,-2-4 6 0,-17-16 10-16,-5-9 8 0,-6-17 8 15,-4-7 3-15,-4-16 6 32,0-7-43-32,5-18-131 0,8-11-123 0</inkml:trace>
  <inkml:trace contextRef="#ctx0" brushRef="#br0" timeOffset="191831.6061">12408 17511 980 0,'6'-10'418'0,"13"-11"-216"15,6 0-42-15,10 6-56 16,3 6-29-16,-5 10-40 16,-4 2-1-16,-20 12 11 15,-11 3 7-15,-18 11-1 16,-13 3-6-16,-5 4-17 16,2-3-10-16,15-6-18 15,11-3-10-15,19-12-16 16,11-2-4-16,16-10 4 0,7-6-12 15,8 2-124-15</inkml:trace>
  <inkml:trace contextRef="#ctx0" brushRef="#br0" timeOffset="192144.0854">12782 17464 871 0,'4'-4'423'15,"5"-2"-191"-15,7 13-101 16,6 11-31-16,9 15-45 15,-2 10 9-15,-11 13 20 16,-11 5 11-16,-22 14-8 16,-10 0-14-16,-10-8-29 15,2-10-12-15,9-31-57 16,6-14-69-16</inkml:trace>
  <inkml:trace contextRef="#ctx0" brushRef="#br0" timeOffset="192566.219">13074 17329 784 0,'-1'-5'396'15,"1"-4"-98"-15,11 2-198 16,9 0-22-16,13 1-26 16,3 1 0-16,0 2-7 15,-4 3-3-15,-11 4 2 16,-6 1-2-16,-16 5-3 15,-7 0 0-15,-7 2-5 16,0-2 0-16,4-3-12 16,5-2-15-16,4-1-20 15,6 4-7-15,6 4-2 16,-2 2 9-16,7 6 12 16,-2-1 4-16,-10-1 8 15,-2 2 2-15,-4-11 9 0,-6 5-75 16,-1-6-276-16</inkml:trace>
  <inkml:trace contextRef="#ctx0" brushRef="#br0" timeOffset="192722.4385">13103 17607 765 0,'-3'0'449'0,"0"0"-37"0,14 5-257 15,11 2-32-15,19-1-64 16,6-2-11-16,3-4-28 15,0-2 11-15,-6-2-158 16,-7 1-213-16</inkml:trace>
  <inkml:trace contextRef="#ctx0" brushRef="#br0" timeOffset="193034.9227">13135 17751 977 0,'3'0'368'15,"5"-1"-246"-15,10 1-87 16,4 2-7-16,8 4-3 0,1 3-7 16,-8 0 3-16,-5 0 3 15,-14 3 39-15,-8 1 15 16,-12 4 9-16,-6 4 4 15,-1-2-35-15,-2-2-15 16,8-2-21-16,6-2-15 16,10-4-13-16,11 3-5 15,9-2 1-15,10 2 5 0,3 0 14 16,1 0-38-16,7-5-131 16</inkml:trace>
  <inkml:trace contextRef="#ctx0" brushRef="#br0" timeOffset="193463.8444">13538 16185 1188 0,'6'5'450'16,"15"26"-328"-16,10 28-82 0,21 55-38 15,4 25 16-15,-1 40 26 16,-9 8 1-16,-20 5-2 16,-14-6-2-16,-17-34-8 15,-6-24-1-15,-7-41-2 16,1-22 12-16,-5-30-149 15,3-12-209-15</inkml:trace>
  <inkml:trace contextRef="#ctx0" brushRef="#br0" timeOffset="193887.5811">14454 16865 1249 0,'0'0'498'0,"0"14"-294"0,0 14-137 16,-2 17-27-16,-2 9 14 15,-4 4 6-15,-1-4-5 16,9-6-22-16,7-7-10 15,17-14-11 1,11-6-1-16,7-12-4 16,-3-6 1-16,-6-8-50 0,-7-4-68 15</inkml:trace>
  <inkml:trace contextRef="#ctx0" brushRef="#br0" timeOffset="194079.4011">14380 16624 1309 0,'2'-4'542'0,"4"1"-273"0,3 3-139 15,2 0-54-15,4 4-15 16,-1-4-30-16,1-6-63 15</inkml:trace>
  <inkml:trace contextRef="#ctx0" brushRef="#br0" timeOffset="194552.6983">14156 16231 1156 0,'11'-4'409'0,"18"-3"-307"16,17 2-25-16,29 2 31 0,21 0-5 15,19 4-39-15,0 1-12 16,-6 0-21-16,-15 0-7 16,-20 1-6-16,-16-2-12 15,-32-1-66-15,-14-4-24 16,-24-5-28-16,-12-7 10 16,-14-8 74-16,-5-2 40 0,7-1 44 15,7 6 10-15,20 9-11 16,8 4-28-16,15 13-25 15,10 6-10-15,20 15 1 16,4 10 7-16,-4 4 34 16,-7 1 19-16,-27 0 56 15,-12-4 31-15,-25-3 29 16,-12-3-2-16,-13-4-38 16,-1-3-31-16,5-5-41 15,4-6-40-15</inkml:trace>
  <inkml:trace contextRef="#ctx0" brushRef="#br0" timeOffset="197808.5378">15692 16777 870 0,'-1'-3'461'15,"1"1"-129"-15,-7 13-182 0,0 11-45 16,1 31-71-16,2 14-20 16,4 15-1-16,0 1-2 15,2-11 1-15,6-11 2 16,0-19 6-16,6-8-65 16,-1-25-110-1,-3-7-100-15</inkml:trace>
  <inkml:trace contextRef="#ctx0" brushRef="#br0" timeOffset="197947.3003">15378 17090 957 0,'-3'-1'439'16,"3"1"-214"-16,15 0-69 16,26 0-62-16,16 1-16 0,18 3-6 15,9-2-7-15,1 2-30 16,2 1-10-16,-3 0-433 15</inkml:trace>
  <inkml:trace contextRef="#ctx0" brushRef="#br0" timeOffset="198444.1208">16829 16681 1186 0,'-14'2'454'0,"-21"7"-342"0,-2 9-42 15,-1 20-60-15,6 11-11 16,13 27-18 0,12 11-1-16,24 2 4 0,11-2 0 15,28-15 8-15,10-12 5 31,23-20 9-31,-4-16 5 0,4-33 23 16,-5-19 32-16,-13-29 52 16,-2-9 6-16,-26-11 2 0,-18-3-25 15,-38 2-43 1,-24 4 0-16,-29 15-31 0,-3 13-14 16,-3 30-23-1,4 10-46-15,13 19-135 0,4 5-107 16</inkml:trace>
  <inkml:trace contextRef="#ctx0" brushRef="#br0" timeOffset="198655.3222">17230 16805 954 0,'-8'2'498'16,"-19"13"-89"-16,-4 9-139 16,-14 24-108-16,-9 9-31 15,-5 6-67-15,-1 2-26 16,18-17-33-16,13-8-100 16</inkml:trace>
  <inkml:trace contextRef="#ctx0" brushRef="#br0" timeOffset="199013.3567">17752 17016 1277 0,'-1'-1'623'0,"0"0"-212"0,1 0-247 16,0 0-56-16,0 1-69 16,0 0-18-16,3-1-37 15,12-1-83-15</inkml:trace>
  <inkml:trace contextRef="#ctx0" brushRef="#br0" timeOffset="199284.0793">18415 16773 1493 0,'2'-8'615'0,"-2"-5"-391"0,3 5-69 15,1 7-110-15,-5 1-30 16,2 5-53-16,-1-5-86 16</inkml:trace>
  <inkml:trace contextRef="#ctx0" brushRef="#br0" timeOffset="199572.5372">18428 16968 855 0,'-1'5'410'0,"-1"8"-62"0,4 16-309 0,0 8-17 16,4 20-11-16,-1 6-6 15,-7 14-1-15,-7 5 3 16,-16 1-3 0,-7-6 35-16,-13-10 95 15,-4-9 14-15,-1-18 21 16,1-9-26-16,7-23-74 16,9-11-12-16,10-21-38 15,3-12-28-15,16-19-74 16,4-12-38-16,15-23-77 15</inkml:trace>
  <inkml:trace contextRef="#ctx0" brushRef="#br0" timeOffset="200151.0602">18196 16232 954 0,'-5'-1'432'0,"-3"-3"-222"15,18 0-109-15,12 0-23 16,28-1-49-16,18-2-9 16,21 7 11-16,9 0-4 15,7 3-8-15,-1 6-4 16,-10-6-2-1,-13-1 1-15,-29-4 5 0,-18-5-6 16,-21-1-16-16,-8-4-6 16,-16-2-2-16,-11-4 8 15,-13-5 19-15,-6 6 15 16,6 2 9-16,7 8 0 16,16 6-15-16,8-3-15 15,12 12-19-15,11 3-5 0,16 12 4 16,3 8 4-1,-2 1 7-15,-12-1 4 0,-19 3 29 16,-5-2 35 0,-20 5 63-16,-6 0 17 0,-11-4-11 15,-6-2-33-15,8-13-49 16,8-8-44-16</inkml:trace>
</inkml:ink>
</file>

<file path=ppt/ink/ink1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11:30:13.408"/>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FF0000"/>
    </inkml:brush>
  </inkml:definitions>
  <inkml:trace contextRef="#ctx0" brushRef="#br0">7097 8892 789 0,'-8'-7'441'0,"-4"-7"-85"0,-1 5-126 15,-1 2-32 1,3 7-64-16,0 5-37 16,-1 7-65-16,0 7-22 0,5 5-20 15,1 5-5 1,11 4 5-16,2 3 2 0,4-7 2 15,2-3 1-15,1-9 2 16,2-12 4-16,1-5 13 16,1-7 9-16,-1-12 20 0,-3-7 8 15,-4-6 9-15,-6-1-2 16,-8-2-1 0,-3 4 1-16,-7 5-12 15,1-4-1-15,-4 3-12 0,1 3-10 16,0 7-4-16,2 6-4 15,3 11-14-15,-1 11-5 16,1 9-10-16,1 5-3 0,6 10 4 16,3 0 3-16,1 2 5 15,5 8 2-15,1-6 3 16,0 0 0-16,4-2-1 31,-2-13 0-31,4-8-4 0,2-8 1 0,3-20 3 31,-1-4 1-31,-1-21 4 0,7-4 3 16,-13 2 1 0,-4-6 0-16,-5 8 4 0,-12 5 1 0,2 0 6 15,-3 3 4 1,0 8 5-16,-2 4-2 16,-3 15-12-16,6 7-7 15,-3 15-13-15,-3 5-5 0,4 10-1 0,4 2 1 31,1 9 2-31,9 6 3 16,0 3 4-16,0 0 0 16,10-13 0-16,3-9-2 0,9-18-1 15,2-7 0-15,4-17 4 16,-4-13 1-16,-3-12 6 16,-5-12 2-16,-8-3 2 15,-2 1-1-15,-6-1 0 16,0 4 1-16,-3 5-1 15,5 5-1-15,-12 18-2 16,-2 16-71-16</inkml:trace>
  <inkml:trace contextRef="#ctx0" brushRef="#br0" timeOffset="2289.9701">7235 8834 546 0,'-15'-16'339'0,"-14"-14"52"16,8 6-174-16,-7 5-40 15,6 6-2-15,3 9-30 16,-8 1-30-16,11 8-54 16,-1 8-21-16,1 16-35 0,0 8-7 15,4 9-3-15,4 1 4 16,8 1 3-1,6-2 3-15,5-7 0 0,4-2 0 16,5-20 4 0,8-9 1-16,0-17 6 0,5-14 1 15,-1-10 2 1,-4-3 0-16,-6-5 3 16,-12-1 4-16,-10-4 6 15,-9-2 12-15,-13 7 22 16,-1 5 9-16,-7 15 2 15,-6 8-15-15,3 15-35 0,-7 5-19 16,7 18-21-16,3 11-3 16,10 11 0-16,8 6 2 15,6-2 6-15,4 0 2 16,3 3 3-16,2-1 1 16,12-7-1-16,5-8 0 15,10-16-3-15,3-14 3 16,8-22 3-16,-2-12 3 15,-3-25 4-15,-1-2 0 0,-12-1 2 16,-2 2 0-16,-13 9 3 16,-7-1 1-16,-8 5 4 15,-10 7 2-15,-4 9 3 16,-6 6-4-16,-4 17-15 16,1 10-8-16,2 16-12 15,0 9-3-15,12 8 3 16,0-1 3-16,8 6 4 15,8 2 3-15,9 6 3 16,8-3-1-16,15-14-1 16,-1-11-1-16,8-25 4 15,2-9 1-15,0-17 4 16,-2-9 4-16,-10-11 1 16,-5 1 2-16,-16-4 4 0,-10 1 0 15,-17 0 2 1,-7-4-2-16,-8 3 1 0,0 8-2 15,-3 16-5-15,0 12-7 16,-2 25-13-16,3 10-7 16,5 12-3-16,4 8 1 15,12 6 5-15,5 3 3 16,10 4 5-16,6 1 2 16,6-10 2-16,8-9 0 0,12-16 1 15,5-10-1-15,0-9 5 16,1-12 2-16,-3-17 5 15,-2-6 4-15,-6-16 1 16,-5 1 1-16,-13-3 0 16,-7 2-1-16,-10 5 1 15,-5 2-1-15,-7 10 2 16,-7 3 1-16,2 18-8 16,-6 5-6-16,-2 14-12 15,2 8-8-15,1 9-1 16,4 6 2-16,5 8 4 0,6 5 2 15,6 7 3-15,6 3 2 16,14-10 2 0,1-2 0-16,12-14 2 15,-1-7 0-15,3-9 1 16,2-8 2-16,-1-13 4 0,2-10 3 16,-3-7 3-1,-1-9 1-15,-9-12 1 0,-3-2 0 16,-13-13 1-16,-7 4-1 15,-8 11 0-15,-5 7 1 16,-5 19-2-16,0 5-3 0,-7 13-13 16,0 6-7-1,2 14-10-15,-2 7-1 0,8 9 7 16,2 5 3 0,8 6 3-16,11 4 1 0,3-12 0 15,9-6 2-15,10-9 1 16,2-6 2-16,13-5 4 0,-1-4 1 15,-1-16 3-15,1-5 3 16,-1-7 0-16,-1-7 2 16,1-12 0-1,-5-7 0-15,-10-11 1 0,-5 3 1 16,-18 12 4 0,-6 9 3-16,-14 13 2 0,-8 9-3 15,-5 12-12-15,-4 4-10 16,2 16-12-1,1 6-5-15,4 7 3 0,8 12 4 0,1 6 5 16,9-3 0-16,16 2 0 16,4-10 0-16,19-12 2 15,3-2 0-15,11-15 5 16,1-9 3 0,3-9 1-16,1-7 4 0,-3-10 2 15,-1 3 2 1,-3-3-1-16,-6-5 2 15,-9-6 2-15,-9-10-1 0,-9 0 3 16,-4 4 0-16,-12 8-1 16,-4 2 2-16,-7 6-4 15,-3 4-1-15,2 7-10 16,5 10-7-16,1 9-10 0,1 3-4 16,7 13-1-1,0 5 1-15,7 5 6 0,7 12 3 0,7 1 5 31,4-3 2-31,6-4 3 0,-1-8 0 16,3-8 1-16,1-1-1 16,1-12 0-1,3-7 2-15,-2-12 4 16,-2-12 2-16,-1-7 4 16,-6-6 3-16,-15-7 2 15,-6 0 3-15,-18 5 4 16,-7-3-1-16,-4 17-6 15,-1 9-8-15,-2 8-15 16,5 17-6-16,4 9-8 0,0 2 2 16,10 13 3-1,-1-2 1-15,8-1 2 16,17 5 0-16,10-4 2 0,5-3 1 16,13 1 4-16,-1-6 2 15,7-12 3-15,8-5 1 16,3-11 1-16,-1-9 2 0,-1-15 4 15,-2-6 1 1,-17-14 4-16,-5-3 2 16,-15-2 6-16,-12 4 3 0,-11 11 8 15,-12 10 1-15,-10 17-5 16,-2 3-7-16,-2 14-16 16,4 1-4-16,7 3-8 15,5 4 0-15,7 0-1 16,4 1-2-16,9 9-1 15,6 1 1-15,6-4 5 16,8 2 3-16,6-14 6 0,1-5 3 16,9-11 2-1,0-11 1-15,3-6-67 0,4-5-97 16</inkml:trace>
  <inkml:trace contextRef="#ctx0" brushRef="#br0" timeOffset="6224.2689">11750 8672 856 0,'-3'-17'348'0,"2"-15"-171"0,-4 8-22 15,4 9 4-15,1 14 0 16,-6 11-50-16,0 8-31 16,2 27-41-16,-7 7-5 15,-6 17 4-15,0 5-2 16,-5-13-2-16,4-6-4 16,9-16-6-16,8-8-2 0,5-13-3 15,6-6 5-15,11-17 12 16,0-14 3-16,4-18 3 15,-1-12-4-15,-11-18-9 16,-2-2-1-16,-9-5-2 16,-4 2 0-16,-4 15 14 15,3 12 9-15,-5 21 7 16,-2 12-7-16,-3 22-33 16,-7 9-14-16,0 26-16 15,-2 10 6-15,-2 13 5 16,-4 5 2-16,7-2 2 15,5-7-4-15,20-15 4 16,12-5-1-16,14-23 0 16,7-10 1-16,1-16 4 15,-2-16 4-15,-7-15 4 0,0-7 1 32,-7-10 2-32,-5-8 0 0,-4-1 3 0,-10-5 1 15,-9 1 0-15,-7 12-1 16,-4 19 6-16,-5 9-4 15,-3 27-13-15,-2 12-4 16,-11 24-17-16,-5 15-2 16,-2 23 5-16,1 8 3 0,11 2 2 15,9-5 2-15,24-10 0 16,13-11-1-16,23-20-1 16,15-9 0-16,11-32 4 15,3-15 3-15,-6-21 5 16,-8-9 3-16,-11-12 3 15,-9-3 3-15,-15-11 4 32,-9-3 2-32,-14 0 0 0,-9-2-1 0,-7 22 6 15,0 16 6-15,-10 23-5 16,5 17-6-16,-2 16-21 16,-7 9-11-16,7 25-4 15,-6 6 2-15,0 15 5 16,9 1 1-16,12-4 1 15,12-4 0-15,22-17-2 16,8-5 0-16,7-23-1 16,4-4 2-1,1-17 5-15,3-13 3 16,-3-12 7-16,-3-6 4 16,-5-12 1-16,-6-3-1 15,-9-8 1-15,-4-5 0 16,-11 7 4-16,-7 4 1 0,-11 17 5 15,-6 10-3-15,-13 16-12 16,0 9-9-16,-1 26-14 16,-2 9-4-16,5 22 3 15,-4 9 2-15,2 3 5 16,7 3 1-16,14-13 3 16,13-8-3-16,22-13-4 15,8-14 0-15,12-19 3 16,4-14 4-16,3-21 8 15,3-8 3-15,-2-12 1 16,0-3 1-16,-16-9 1 16,-5-1 0-16,-12-2 3 0,-10 0 3 15,-9 10 5-15,-9 10 5 16,-12 15-2-16,-5 11-4 16,-10 19-18-16,-1 8-7 15,2 23-12-15,-2 9 0 16,-1 18 5-16,-3 6 2 15,2 3 2-15,12-2 0 16,19-12 0-16,15-2-1 16,21-16-1-16,4-4-1 0,12-17 3 15,4-13 1-15,3-12 7 16,5-12 3-16,0-15 4 16,-9 3 1-16,-8-14 1 15,-4-3 0-15,-14-3 3 16,-4-6 4-16,-21 5 6 15,-6 7 2-15,-17 16-3 16,-8 8-6-16,-6 22-14 16,-4 9-7-16,4 19-8 15,0 11-2-15,-5 11 3 16,3 3 1-16,4 4 0 16,10-3 2-16,26-2-1 15,9-6-2-15,25-13 0 16,11-4 1-16,11-19 3 15,4-8 3-15,7-14 6 16,-2-8 2-16,-9-13 5 0,1 0 1 16,-15-9 3-16,-8-1 3 15,-11-7 4-15,-13-1 3 16,-17-2 7-16,-14 1 3 16,-12 12-8-16,-5 8-7 15,-2 22-19-15,5 12-11 0,1 26-9 16,3 11-1-16,1 20 2 15,1 10 4-15,20 4 6 16,5-3 1 0,28-11 4-16,5-11 0 0,7-16 2 15,6-8 1-15,1-14 4 16,5-9 2-16,-5-15 8 16,-3-3 2-16,-11-19 4 15,-4-2 1-15,-9-11-1 16,-4-8 0-16,-11-6-2 15,-6-4 0-15,-3 8-2 16,-6 6-1-16,2 24-4 16,-5 12-6-16,1 18-15 15,4 12-8-15,0 22-5 0,4 13 2 16,7 22 7-16,2 5 6 16,6 3 5-16,6-4 3 15,2-18 3-15,3-6 2 16,6-18-1-16,2-6 0 15,0-17 4-15,2-10 3 0,-2-21 6 32,-4-7 4-32,-4-15 0 0,-4-7 0 15,-7-9-1-15,-1-8-1 16,-4-4-4-16,1 2-3 16,-2 17-5-16,0 15 3 15,-7 21-3-15,-1 16-3 16,-1 19-10-16,-5 8-7 0,8 26-3 15,3 7 5-15,3 6 7 16,9 2 4-16,0-17 3 16,6-8 1-16,10-16 2 15,0-8 1-15,6-10 4 0,-2-2 4 16,-5-12 8 0,-2-6 2-16,-5-9 2 0,-2-9-2 15,-6-6-4-15,-3-5-3 16,-4-2-2-1,-7 2 0-15,-5 14-1 0,-5 8-3 16,-7 20-13-16,-3 13-6 0,-2 19-9 16,3 9-2-1,10 10 9-15,2-1 3 0,15-6 4 16,4-24 2 0,-1-9-1-16,1 0 0 0,16 18 2 15,8-8 1-15,7-15 5 16,-2-17 3-1,1-3 4-15,-5-5 0 16,-7-9 3-16,-3 3-1 16,-11-9 5-16,-5-4 1 15,-13-3 0-15,-5-8 1 16,-10 3-2-16,-3 2-4 16,2 12-8-16,-2 8-5 0,8 14-8 15,5 6-3-15,-1 6-5 16,5 9-2-16,-4 4-1 15,0 3 0 1,9 14 2-16,-1 4 1 0,11 10 5 16,-1-2 3-16,10-3 5 0,7-9 0 15,2-14 1-15,6-2-2 16,2-14 2-16,-4-7 1 0,5-17 3 31,-5-10 2-31,-8-13 5 16,-3-5 3-16,-13-7 7 15,-9-1 3-15,-11-3 2 16,-7 3-5-16,5 18-8 16,1 9-4-16,3 26-11 15,-5 9-5-15,-3 19-7 16,4 13-2-16,-1 16 3 0,8 11 3 16,6 6 6-16,5-3 1 15,16-11 3 1,9-6 0-16,12-13 3 15,-2-12 1-15,1-11 0 16,-3-7 2-16,-3-13 4 0,3-6 1 16,-4-12 1-16,0-9 1 0,-2-12-3 15,-3-4 2-15,-10-5 2 16,-3 4 2-16,-11 12 3 16,-7 13 0-1,-9 24-15-15,-6 9-5 0,-4 25-12 16,-1 14-4-16,6 17 6 15,4 5 3-15,10-2 5 16,4-5 1-16,8-11 2 16,5-8 0-16,7-10-1 15,1-9 0-15,3-13 1 16,1-8 3-16,0-13 3 16,6-7 4-16,-4-13 2 15,-4 0 2-15,-8-7 1 16,-7-3 2-16,-6 3 0 15,-4 1 0-15,-5 8-3 0,-2 8-2 16,-1 8-5-16,0 7-4 16,0 7-7-16,1 4-2 15,0 6-5-15,-2 0-2 16,-2 8-3-16,3 4-4 16,8 7 1-16,5 2 2 15,17-3 5-15,3-5 5 0,6-7 6 16,11-3 1-16,-2-10 3 15,8 0 1 1,2-9 3-16,-7-7 3 0,10-8 4 16,-19-5 3-1,-11-4 3-15,-6-1 2 0,-23-2 6 16,2-1 3-16,-13-5 1 16,-6 3-4-16,-10 5-10 15,2 7-8-15,-1 21-14 16,4 5-9-16,9 22-10 15,-7 8-2-15,6 5 5 16,3 2 3-16,13 2 6 0,14-5 2 16,17-5 4-1,10-6 2-15,9-12 3 0,6-1 2 16,5-13 2-16,-6-4 2 16,1-7 5-1,-9-12 1-15,-4-6 4 0,-5-4 2 16,-15-9 4-16,-8-1 5 0,-14-3 2 31,-8 4-1-31,-7 8-7 0,0 12-7 0,8 17-14 16,1 5-6-16,7 5-7 31,-1 7-3-31,5 7 4 0,-1 1 1 0,5 8 2 16,4-2 3-16,7 2 2 15,8 1 1 1,8-4 3-16,4-4 1 0,0-11 2 15,1-4 1-15,-3-7 1 16,-4-4 3 0,-9-6 4-16,-7-3 2 0,-8-6 2 15,-7-3-2-15,-10-2-4 16,-5-3-1-16,-9-2-3 16,3 5 0-16,4 6-4 15,4 7-5-15,5 10-16 0,-2 6-8 16,8 13-10-1,0 3 2-15,17 9 11 16,-2-1 7-16,1-3 11 0,11 0 3 0,-4-6 5 16,13-3 1-1,10-6 1-15,-8-8 4 0,3-9 4 16,-5-4 2-16,-5-8 1 31,-3 2-1-31,-7 6-10 0,-3 3-33 0,-8 10-184 16,-5 5-144-16</inkml:trace>
  <inkml:trace contextRef="#ctx0" brushRef="#br1" timeOffset="12821.6657">7117 9125 327 0,'0'-4'196'0,"5"-4"-19"16,2-4-40-16,-2-8-47 15,2 3-15-15,-4-7-6 16,-3-1 10-16,0 0 19 16,-4 1 4-16,-7 7 0 15,-4 3-15-15,-11 11-39 0,-1 7-18 16,-3 13-33 0,-2 5-11-16,4 13-13 15,5 3 0-15,8 6 3 16,8 2 1-16,16-4 9 15,7-3 3-15,10-15 4 16,10-12 4-16,12-14 6 16,-4-11 5-16,-1-16 9 15,-3-1 4-15,-15-10 5 0,-3 1 2 16,-11 4 27 0,-9 2 12-16,-7 8 8 15,-6 6 10-15,-5 10-18 16,0 5-17-16,4 12-27 15,3 5-23-15,9 9-25 0,4 3-2 0,13 7 12 32,6-2 8-32,13 1 9 0,2-5 3 15,1-5-41-15,1-6-80 16</inkml:trace>
  <inkml:trace contextRef="#ctx0" brushRef="#br1" timeOffset="13887.9222">11881 8914 385 0,'0'-9'266'0,"-3"-4"-1"0,3 0-68 16,-1-4-16-16,-2 2-23 15,-5-2-15-15,-5-3-33 16,0 5-17-16,-4 3-34 15,-5 1-16-15,1 10-31 16,-3 7-19 0,-6 11-26-16,4 8-4 0,-9 9 0 15,5 2 3-15,10 3 9 16,9 1 1 0,18-4 5-16,7-4 0 15,12-11-2-15,2-11 2 0,2-13 10 16,1-8 7-16,-4-14 10 15,-3-3 4-15,0-6 8 0,-9-4 11 0,-6 1 18 32,2 2 4-32,-8 12 15 0,0 5-4 0,-3 11-13 31,-5 7-13-31,0 10-37 16,3 9-11-16,4 12-15 15,6 2 5-15,6 0 9 0,6-1 4 16,8-9 7-1,4-7 1-15,6-11 12 0,3-5-23 0</inkml:trace>
  <inkml:trace contextRef="#ctx0" brushRef="#br0" timeOffset="20256.4306">7417 11182 963 0,'-3'8'345'0,"-3"12"-278"16,-4 8-32-16,10 11-13 16,-3 1 1-16,4-1-9 15,2-4-6-15,6-9-5 0,0-5-2 16,0-10 1-16,4-2 0 15,-11-9 7-15,1 0 7 16,2-7 11-16,1-5 3 16,6-14 3-16,-7-9-3 15,5-11 0-15,1-2 3 16,-4 3 15-16,0 8 11 0,-7 11 10 16,-6 6 10-16,-4 13-12 15,-2 4-17-15,-3 14-28 16,-3 13-20-16,3 16-13 15,-3 8 1-15,8 15 7 16,4-5 2-16,8 0 1 16,7-10 0-16,8-16 2 15,5-4 0-15,7-20 0 16,3-4 0-16,2-13 2 16,0-11 1-16,-8-8 6 15,-3-3 3-15,-12-7 10 16,-7-1 8-16,-7-2 9 15,1 2 6-15,-12 8 9 16,-2 6 0-16,-4 16-12 0,-10 6-14 16,6 22-30-1,-1 11-12-15,1 16-5 0,6 7 3 16,3-3 8 0,12-1 3-16,7-6-1 0,10-1 2 15,16-8 10 1,-5-12-11-16,12-15 0 15,-6-8 0-15,0-16-10 0,4-2 13 16,-11-4 5-16,0-6 2 16,-14-4 2-16,-7-3 3 15,-10-6 4-15,-9-2 3 16,-14 3 0-16,-3 4 2 16,-10 17-3-16,2 15-9 0,1 19-9 15,0 11-8 1,8 16-9-16,6 8 2 15,11 0 6-15,2-1 1 0,13-3 3 16,2-6 1-16,16-6 2 16,12-3-1-16,6-21 1 15,9-9 0-15,2-17 1 16,4-6 1-16,-5-9 5 0,-7 1 2 16,-13-4 5-16,-11-2 4 15,-15 1 4 1,-8-2 4-16,-14 4 4 0,-6 3 3 15,-9 11-4-15,-4 6-5 16,-1 19-16 0,-1 11-10-16,10 15-9 0,1 1-1 0,11 4 4 31,7 3 2-31,7-9 1 0,7 3 0 16,15-3 1-16,2-10 2 15,16-2 2 1,3-8 0-16,5-17 2 0,-2-3 1 15,0-13 3-15,-2 2 1 16,-15-4 5-16,-1-7 1 16,-18 2 6-16,-7-11 1 0,-18-2 0 15,-7 1 0 1,-10 1-8-16,1 11-5 0,0 19-11 16,3 12-11-1,6 23-7-15,1 12-1 0,3 7 3 16,5 5 6-16,10-1 7 15,7-2 2-15,16 0 2 0,-2-11 1 16,10-4 0 0,7-3 2-16,0-12 0 0,9-2 2 15,-2-15 0-15,-5-12 2 16,-4-10 3 0,-4-5 2-16,-9-12 4 15,-4 2 2-15,-12-10 3 16,-10-7 0-16,-10 0-3 15,-4 3-3-15,-1 16-2 0,2 12-2 16,-1 21-9 0,1 13-7-16,7 21-12 0,-2 6-1 15,12 17 6 1,1-5 3-16,8 2 8 0,5-5 1 16,9-7 1-1,7-2 0-15,4-13 1 0,5 0 0 0,-1-18 0 16,0-8 0-1,-1-13 0-15,-3-9 2 16,-1-6 1-16,-3-6 3 16,-10-5 3-16,-4 9 2 15,-8 2 2-15,-5 5 1 16,-7 15-1-16,-4-2-5 16,-6 21-16-16,-2 6-7 0,-1 17-8 15,1 13 0-15,2 5 11 16,4 3 4-16,5-1 8 15,6-12 0-15,8-12 0 16,4-5-2-16,9-17 1 16,-1-6 0-16,4-17 4 15,0-9 1-15,0-12 3 16,0-5 0-16,-3 2 2 16,-4 1 1-16,-6 6 0 15,-3 2 0-15,-3 4 1 0,-2 5 0 16,-3 9 4-16,-1 12-2 15,-1 14-12-15,-1 11-5 16,1 8-10 0,3 9 1-16,2 9 10 15,2 0 2-15,5-2 3 0,3-8 1 16,6-18-3-16,4-10 0 0,2-20 0 16,1-12-1-1,4-13 3-15,-5-5 3 16,-3-3 4-16,-8 1 3 0,-13-3 3 15,-3 6 1-15,-10 3-1 16,-2 4 1-16,-3 5-4 16,-2 5-3-16,-2 18-13 15,3 9-7-15,4 22-9 16,0 9-2-16,12 12 7 16,0-2 3-16,8-1 7 15,6-1 3-15,6-11 2 0,8 0 2 16,14-13 1-16,2-8 0 15,3-12 2-15,0-4 1 16,-6-14 2-16,-6-2 3 16,-6-5 5-16,-9-7 2 15,-10 1 1-15,-3-1 1 16,-13-7-1-16,-2-1-1 16,-9 2-2-16,-3-1-2 0,-3 19-6 15,-6 12-7 1,6 22-11-16,-3 13-6 15,9 16-3-15,4 2 4 0,7 5 7 16,13 2 1 0,3-11 4-16,10 3-1 15,9-10 4-15,1-6-1 16,12-8 2-16,1-6 1 16,6-13 0-16,-2-1 1 0,-2-12 2 15,-2-4 1-15,-10-12 3 16,2-5 2-16,-10-1 4 15,-8-9 2-15,-11 3 4 0,-8 4 3 16,-15-1 5 0,-5 10 2-16,-6 11-6 15,-3 6-7-15,-1 14-17 16,3 9-9-16,2 11-6 16,9 4 0-16,1 8 4 15,4-3 2-15,7 3 2 0,4 1 0 16,13-3 2-1,10 3 0-15,11-6 3 0,0-8 0 16,12-9 3 0,1-8 0-16,9-6 1 15,3-7 2-15,-7-9 1 16,-2-4 2-16,-7-12 3 16,-9 1 1-16,-4-4 3 15,-6-4 1-15,-11-4-1 0,-3-4 0 16,-13-2 0-16,-6 2-1 15,-2 11-2-15,0 9-3 16,0 17-7-16,1 10-9 16,2 18-9-16,-2 12-3 15,2 13 1-15,4 3 5 16,9 2 6-16,6-2 3 16,10-6 2-16,5-7 2 0,7-8 1 15,7-5 1-15,-4-13 1 16,0-7 1-16,0-13 3 15,-8-12 0-15,8-4 3 16,-4-10 0 0,-10-6 3-16,-2 3 0 0,-11-8-1 15,-3 7 0-15,-5 7-1 16,-6 7 1-16,-6 17-3 16,-3 8-6-16,-6 17-8 15,0 8-7-15,-1 12-3 16,4-1 4-16,5 8 4 0,3 2 2 15,9-5 4-15,2 0-1 16,10-12 0-16,3-7 1 16,12-10 1-1,7-7 0-15,7-11 3 0,6-11 0 16,3-14 0-16,0-9 2 16,-1-4 1-16,-4 0 0 15,-8 8 4 1,-9 7 3-16,-15 18 10 0,-8 5 1 15,-13 17-9-15,-8 11-6 16,-8 14-10-16,-2 5-5 16,-1 5 6-16,4-1 1 0,5-10 2 15,8-5 0 1,15-16-5-16,7-7-5 0,15-13-2 16,6-10-1-16,15-16 7 15,-2-7 3 1,7-2 3-16,-7 2 2 0,-12 18 5 15,-5 9 7-15,-18 16-6 16,-8 8-7-16,-10 18-105 16,-1 7 191-16</inkml:trace>
  <inkml:trace contextRef="#ctx0" brushRef="#br1" timeOffset="23020.6109">7508 11485 429 0,'0'-6'275'0,"-2"1"-8"0,-1-5-108 0,0-1-16 15,-3-2-16 1,1-3-6-16,-6-2-12 0,-5 2-5 16,2 5-22-1,-7 0-12-15,-3 11-29 0,3 3-21 16,-9 9-34-16,1 6-15 15,4 2-12-15,0 5-7 16,8 5 2-16,14 4 2 16,12 7 13-1,5-3 10-15,11-10 15 0,4-2 3 16,1-18 3-16,9-2 0 0,-3-16 5 16,-5-7 6-16,-4-13 9 15,-8-6 4 1,-8-3 5-16,-2 1 11 15,-6 12 24-15,-5 1 9 16,-2 15 22-16,-5 3-12 16,-1 7-37-16,2 4-18 15,1 8-33-15,-2 2-7 16,3 6 7-16,5 5 2 16,7 2 3-16,8 1 2 0,10-3 0 15,2-6 0-15,5-7 3 16,3-5-34-16</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2:25:04.658"/>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9:55:58.07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C000"/>
    </inkml:brush>
  </inkml:definitions>
  <inkml:trace contextRef="#ctx0" brushRef="#br0">7308 11596 593 0,'-2'-5'301'0,"-9"-5"-91"0,-3 2-38 15,-2 3-51-15,-3-2-22 0,3 7-34 0,-1 3-13 16,3-1-26-16,1 7-11 16,1-2-13-1,2 0-3-15,7 5-4 0,6-2 1 31,8 4 4-31,3-2 4 0,6-1 11 0,3-1 2 16,2-4 7-16,1-4 4 16,-6-6 12-16,-3-1 27 15,-9-6 24 1,-6-2 19-16,-3 0 5 16,-7-1-21-16,-10 2-24 15,-2 5-24-15,-7 3-26 16,1 4-11-16,4 3-12 15,3 1-6-15,4 4-7 16,5 2-1-16,3 1-2 16,6 2 4-16,4 1 2 15,4-2 1-15,5 0 5 16,1-3-1-16,2-7 8 31,-9-2 2-31,2 1 5 0,25-1 3 0,0-5 7 0,-8-6 4 16,-16-5 6-16,-6 1 15 15,-8-3 11-15,1 4-3 16,-11 5-3-16,-6-3-13 16,-3 6-20-16,2 2-4 15,5 4-9-15,5 1-4 0,0 6-6 16,3 3-3 0,2 2-4-16,3 2-3 0,6 2 6 15,1 0 3-15,9-2 7 16,-1-1 1-16,7-6 3 15,4-2 1-15,3-2 1 16,2-4 1-16,-5-4 1 16,-4-4 2-16,-3-3 6 15,-6 2 4-15,-5-5 17 16,-3 1 5-16,-8 1 6 16,-3-1 3-16,-8 5-15 15,-5 0-1-15,0 4-11 16,1 4-8-16,3 0-9 0,6 3-8 15,5 0-7-15,3 3-1 16,5 2 23-16,1 0-93 16,6 2-287-16</inkml:trace>
  <inkml:trace contextRef="#ctx0" brushRef="#br0" timeOffset="1751.48">11117 15151 364 0,'0'-2'252'0,"0"-3"-14"16,-2 0-44-16,1 4-18 16,0 0-34-16,0 0-14 15,-2 1-36-15,-12-3-20 16,-29 3-34-16,33 3-16 16,-2 7-28-16,5 2-10 15,1 3-13-15,2 3-3 16,8 7 5-16,3-1 4 0,8 0 11 15,4-5 4 1,5-8 9-16,4-5 4 16,-2-9 10-16,-3-4 10 0,-7-7 41 15,-1-1 20-15,-7-6 35 16,-1 0 14-16,-8-1-12 16,0 1-10-16,-6 5-31 15,-7 0-19-15,0 8-26 16,-7 1-12-16,0 6-17 15,2 1-8-15,2 5-13 16,2 1-5-16,3 6-3 16,4 1 0-16,2 0 5 15,2 2 2-15,8 2 0 0,1-1 0 16,5-1 3-16,4 1 1 16,-1-3 7-16,2-3 3 15,4-5 3-15,-1-5 3 16,1-6 7-16,-2-4 3 15,-2-4 5-15,-6-1 3 16,-6 0 16-16,-2-2 4 16,-12 5 5-16,1 1-2 15,-6 7-24-15,-5 1-7 0,2 5-13 16,-1 0-4-16,5 4-3 16,4 1-2-16,4-2-3 15,4 2-2-15,6-3-1 16,4-1 2-16,7 0 4 15,1-2 5 1,-3-1 5-16,1-4 2 0,-5 0 3 16,-2-4-6-16,0-2-217 15</inkml:trace>
  <inkml:trace contextRef="#ctx0" brushRef="#br0" timeOffset="3766.67">15793 11782 170 0,'1'-3'177'16,"3"-3"32"-16,-2-2 5 15,-1 0 2-15,-1 2-23 16,-2 0-13-16,-7 3-39 15,-3 0-27-15,-2 2-51 0,-3 1-23 16,3 6-33-16,-1 1-11 16,6 6-13-16,2 2-3 15,8 3-2-15,4 1 4 16,6-2 6-16,5-2 6 16,5-6 6-16,2-2 1 15,0-7 11-15,2 0 11 16,-9-7 30-16,1-3 17 0,-6-3 29 15,-7-2 4-15,-5 1 2 16,-7-4-7-16,-9 2-23 16,-2 4-13-16,-3 3-31 15,-1 2-13-15,3 6-17 16,3 0-6-16,2 4-13 16,2 2-3-1,4 5-4-15,0 1 0 0,8 0 1 16,2 5-1-16,7-2 6 15,4 0 5-15,5-4 9 16,3-1 4-16,3-5 4 16,0-4 2-16,-1-6 9 15,-5-2 10-15,-2-8 18 16,-3 2 5-16,-7-3 17 16,-4-2 3-16,-9 8-3 15,-4 0-3-15,-7 7-25 0,-1 4-14 16,0 2-20-16,1 6-4 15,5 1-4-15,4 0 0 16,5-1 0-16,3-5 0 16,3-3 1-16,4-2 0 15,-5 1-73-15,0 0-82 16</inkml:trace>
  <inkml:trace contextRef="#ctx0" brushRef="#br0" timeOffset="5906.57">17911 16782 149 0,'1'-3'162'15,"0"-4"86"-15,-1 1 0 16,-3 2-27-16,-6-1-29 16,-4 2-52-16,0-1-22 0,-6 2-36 15,0 1-16-15,4 4-37 0,-1 5-17 16,4 5-23-16,5 1-7 15,6 3-4-15,2 3 3 16,7-3 6-16,5 2 4 16,7-7 9-16,3 1 6 15,3-3 10-15,-4-6 7 0,-4-5 27 32,-6-7 14-32,-1-5 29 0,-6 3 12 15,-5-5 6-15,0 2-2 16,-11-6-23-16,-1-2-16 15,-5 3-33-15,-4 0-15 16,0 7-20 0,2 6-6-16,5 7-18 15,0 5-5-15,6 5-5 16,1 2 1-16,5 4 6 16,3 1 6-16,6-2 8 15,2 1 4-15,5-3 7 0,0-5 2 16,0-4 4-16,2-3 2 15,-1-5 4-15,0-4 2 16,1-3 1-16,-6-9 0 16,-4-2 2-16,-2 0 0 0,-7-1 13 15,0 5 5-15,-4 4 1 16,-3 1-2-16,-4 8-19 16,-3 2-8-16,2 4-9 15,2 4-2-15,0 1-4 16,5 4-3-16,3-1 0 15,5-4 3-15,11 1 8 16,-1-2 5-16,5-2 9 16,-1 0 2-16,-2-4 0 15,-2 0 3-15,-6-3-2 16,0-4-7-16,-6-8-175 16</inkml:trace>
  <inkml:trace contextRef="#ctx0" brushRef="#br0" timeOffset="8964.15">11116 15571 381 0,'0'-4'230'0,"4"-5"-2"15,-2 2-3-15,-1 2-16 16,0 1-13-16,0 5-45 16,-1-1-23-16,0 0-42 0,0 3-20 15,0 25-24-15,-3 33-10 16,-3-17-17-16,0 1-6 16,3 4-3-16,2-3-2 15,3-11 1-15,4-6-42 16,0-11-159-16,-2-4-176 15</inkml:trace>
  <inkml:trace contextRef="#ctx0" brushRef="#br0" timeOffset="9410.49">11075 15560 754 0,'11'-8'335'0,"13"-7"-142"16,7 2-50-16,5 5-45 0,-1 7-20 15,2 9-44-15,-3 6-12 16,-9 8-10-16,-12 3-4 15,-13 7-2-15,-10 4 2 16,-15 2 4-16,1 1 2 0,-6-8 3 16,1-5 2-16,2-15-1 15,5 4-1-15,5-12-5 16,3-5-10-16,13-4-10 16,7-8 8-16,16 5 22 15,2 4 15-15,12 6 19 16,-8 7-2-16,4 9-4 15,0 2-4-15,-7-1 1 16,3 0-5 0,-11-8-8-16,-2-2-5 0,-2-6-11 15,-4 0-6-15,-2-4-128 16,1 4-104 0</inkml:trace>
  <inkml:trace contextRef="#ctx0" brushRef="#br0" timeOffset="12329.26">6624 11824 704 0,'-3'-4'364'15,"-1"1"-92"1,-1 0-49-16,4 3-70 0,0 0-34 0,0 0-50 16,-2 24-19-16,1 43-23 15,6-26-7-15,0 5-11 16,3 2-2-16,-1-7-2 16,3-5-2-16,-1-11-59 15,-2-5-78-15,-1-11-373 16</inkml:trace>
  <inkml:trace contextRef="#ctx0" brushRef="#br0" timeOffset="12793.2">6493 11862 317 0,'0'-2'205'0,"0"-5"31"15,6-1-54-15,6-6-27 16,5 1-12-16,11 5-37 16,3 3-14-16,13 11-33 0,6 6-9 15,8 10-16-15,0 0-12 16,-11 8-1-16,-10-1 0 15,-22 1 7-15,-6-1 2 16,-10-5 2-16,-7-4 2 16,-1 2-3-16,-12 0 0 15,-10-3-3-15,-3 3-7 0,-2-8-21 16,4-4-25 0,17 0-91-16,3-6-80 0</inkml:trace>
  <inkml:trace contextRef="#ctx0" brushRef="#br0" timeOffset="15002.94">18308 16896 357 0,'4'-3'216'0,"2"-4"-1"0,-1 1-9 16,-1 0-22-16,-3 4-17 16,2 4-56-16,-3-2-19 15,0 0-34-15,0 9-15 16,-3 18-6-16,-7 36-10 15,-4-19-14-15,0 4-3 16,3-4-28-16,-3-3-53 16,7-17-139-1</inkml:trace>
  <inkml:trace contextRef="#ctx0" brushRef="#br0" timeOffset="15380.06">18256 16867 544 0,'10'-13'324'15,"9"-10"-34"-15,9 7-119 0,5 4-30 16,2 7-55 0,5 7-37-16,-3 11-24 15,-6 2 1-15,-9 9-9 16,-13 2 2-16,-15 2 0 15,-5 2 1-15,-10-3-1 0,-2-3 0 16,-3-12 4-16,-2-2-4 0,1-8-10 16,5 1-6-16,8-2-15 15,12-1-9 1,9 1-1-16,8 1 3 0,11 3 13 16,2 4 12-1,2 7 17-15,1 3 2 0,-3 5 8 16,-3-5-2-16,-6-3-4 15,-4-8-1-15,-1-6-10 16,0-2-8 0,3-5-97-16,0 2-166 15</inkml:trace>
  <inkml:trace contextRef="#ctx0" brushRef="#br0" timeOffset="18279.32">16400 11723 525 0,'-1'-4'308'16,"-4"-3"-39"0,3 7-101-16,-1 0-31 15,1 8-60 1,0 5-29-16,2 11-25 0,0 11 2 0,-3 10-2 15,3 8-2-15,1 0-9 16,0-2-2-16,1-6 1 16,1-8 0-16,0-9-17 15,-1-10-50-15,1-12-255 16</inkml:trace>
  <inkml:trace contextRef="#ctx0" brushRef="#br0" timeOffset="18646.23">16252 11783 587 0,'5'-6'287'0,"8"-10"-79"15,5 1-28-15,13-2-37 16,6 1-18-16,14 5-49 16,1 5-23-16,-1 6-27 15,3 9-11-15,-8 9-7 16,-2 8-1-16,-9 8 3 16,-10 7-1-16,-18 4-1 0,-8 5 1 15,-18-4-2-15,-8 1 1 16,-7-4 5-16,-4-6 3 15,-2-8 8-15,1-8 0 16,-5-15-5-16,8-7-6 16,8-8-14-16,6-2-5 0,13 1-18 15,3 4-41-15,5 4-263 16</inkml:trace>
  <inkml:trace contextRef="#ctx0" brushRef="#br1" timeOffset="27597.65">7337 10751 513 0,'0'-3'351'0,"0"1"-8"15,0-1-79-15,0 1-26 16,0 1-47-16,0 0-23 16,0 0-54-16,0 0-21 15,0 0-32-15,0 0-12 16,0-1-5-16,0 2 0 15,0 0 5-15,0 0 1 16,0 0-1-16,0 0-3 16,0 0-12-16,0 0-5 15,0 0-11-15,0 0-5 16,0 0-4-16,0 8-2 0,1 6-1 16,4 29-1-16,-7-29 1 15,2 0 0-15,0 0-1 16,0 2 0-16,0-4 0 15,0 4 0-15,0-2-1 16,-2-2 0-16,1 3 0 16,-1-2 0-16,0 1 0 15,2 0 0-15,0-3-1 16,4 6 0-16,-3-3 0 16,-1 2 0-16,-1 1 1 15,-4-7 0-15,3 3 1 16,0 2-2-16,2 6 1 0,-1 2-1 15,1 7-1-15,2-3-1 16,0-2 2-16,0-2-1 16,-2-3 0-16,2 0 2 15,-1-3 0-15,5 0 2 16,-5-4 3-16,-1-2 0 16,-4-1 2-1,-2-1 2-15,2 4 3 0,-1-3 1 16,5 3-1-16,0 2-2 0,-1-3-4 15,1-1-2-15,0 0 0 16,-2-6 0-16,1 0-1 16,1-3 0-16,0-2-1 15,0 0 0-15,0 0 0 16,0 0 1-16,-1 15 0 16,-5 25 0-16,3-29 1 15,1-3 0-15,0-8 1 16,5 4 2-16,-14-13-1 15,11 8-2-15,-4-4-100 16,-12-16-115-16</inkml:trace>
  <inkml:trace contextRef="#ctx0" brushRef="#br1" timeOffset="28483.02">7355 10712 165 0,'0'-2'126'0,"1"-1"40"0,2-1-8 16,-3 3 18-16,0 0 12 0,0 0 22 15,0 0 10-15,0 0 1 16,0-2-10-16,0 2-28 16,0 0-23-16,0 0-53 15,-1 0-24-15,-1-1-41 16,1 2-10-16,0 0-10 15,-6 11-3-15,-29 35-1 16,21-28-2 0,-3 1-3-16,0 3 0 0,-1-4-7 15,1-1 1-15,3-1-3 16,1-1 0-16,4-3 0 16,4 0-1-16,2-6 2 15,3-1-2-15,1-4 1 16,1 0 1-16,-1-2 3 0,0 0 2 15,0 1 1-15,14-14-1 16,35-41-4 0,-28 28-2-16,4-1 0 15,-6 1-1-15,-3 7 2 16,-3 6-2-16,-6 5 0 16,1 3 0-16,-3 4-1 15,-2-1 0-15,-2 2-1 0,-1 0 1 16,0 0 0-16,0 1-1 0,0 0 0 31,0 0 0-31,0 0-1 16,0 0 0-16,4 0 0 15,-1 1 2-15,2 1 5 16,-3 17 2-16,33 35 3 16,-21-25 0-16,-2-1 3 0,0-3 2 15,-1-9 1-15,-3-4 2 16,1-8 2-16,0-4 1 15,-5-1 3-15,-1-5-4 16,-2-3-74-16,2 0-45 16</inkml:trace>
  <inkml:trace contextRef="#ctx0" brushRef="#br1" timeOffset="29163.51">7817 10621 887 0,'-1'-3'441'0,"-3"-3"-137"16,3 5-43-16,0 1-82 0,0 0-40 15,0 0-67-15,-1 0-20 16,-1 16-26-16,-5 36 0 16,11-24 4-16,0 6 6 0,-4 7 8 15,5 1-1-15,-4-1-1 31,0-4-5-31,1-12-13 16,-1-2-1-16,3-7-12 0,-2-1-3 16,-1-6 1-16,1-1-3 15,-1-7-15-15,1-4-37 16,1-4-142-16,-2 6-109 0</inkml:trace>
  <inkml:trace contextRef="#ctx0" brushRef="#br1" timeOffset="29398.72">7796 10616 680 0,'10'-4'424'0,"3"-4"-19"0,10-6-216 15,3 2-46-15,3 0-61 16,3 3-20-16,2 6-31 16,-2-3-10-16,-3 5-14 15,-2-1 4-15,-6 4-147 16,-5 3-145-16</inkml:trace>
  <inkml:trace contextRef="#ctx0" brushRef="#br1" timeOffset="29704.32">7796 10935 558 0,'0'0'356'16,"2"0"30"-16,10 3-133 0,8-2-86 16,5 0-16-16,5 1-40 15,1-6-17-15,1 1-34 16,-2-2-15-16,0 2-23 16,-5 1-8-16,-7-1-3 15,-3-2-34-15,-7-2-170 16,0-2-365-16</inkml:trace>
  <inkml:trace contextRef="#ctx0" brushRef="#br1" timeOffset="29922.26">7789 10775 1122 0,'0'-1'484'0,"5"-3"-261"0,11 2-73 16,9 0-65-16,3-3-3 0,9 3-9 15,-1-2-11-15,-2 0-28 16,0-2-11-16,-8-3 27 16,-1-3-127-16</inkml:trace>
  <inkml:trace contextRef="#ctx0" brushRef="#br1" timeOffset="30663.44">7777 10399 552 0,'-6'1'371'0,"-5"3"15"16,6-4-185-16,2 0-46 16,6-1-66-16,-3 1-24 15,1-2-29-15,24 0-2 16,35-6-1-16,-32 0-3 16,6 3-9-16,0 2-3 0,2 1-7 15,-2 1-3-15,-6 1-3 16,-1-3-1-16,-10 1-6 15,-4-2-8-15,-5-1-64 16,-5-1-10-16,-1-6 6 16,-2 1 11-1,-5-2 65-15,-3 0 13 16,-5 3 6-16,1 1 0 0,4 6 9 16,1-1 5-16,6 4 4 15,1 0-3-15,4 2-7 16,-4-2-5-16,0 0-3 15,3 1 7-15,6 5 26 16,1 2 11 0,17 34 26-16,-28-26 6 15,-4 0-10-15,-5 0-10 0,-1-2-29 16,-2-3-13 0,2-6-14-16,5-4-66 15</inkml:trace>
  <inkml:trace contextRef="#ctx0" brushRef="#br1" timeOffset="31155.65">8232 10868 659 0,'-1'-4'444'0,"-1"0"-29"15,-2 6-148-15,3-2-50 16,0 0-102-16,0 0-37 15,-2 13-36-15,-8 36-13 16,12-27-10-16,3 1-5 0,-1-2-5 16,3-1-3-16,-6-3-3 15,2-2-17-15,1 0-186 16,-5-8-82-16</inkml:trace>
  <inkml:trace contextRef="#ctx0" brushRef="#br1" timeOffset="31503.92">8139 10935 574 0,'3'-5'290'0,"6"-2"-70"0,3 2-38 16,10 1-29-16,7-2-13 15,7 3-24-15,1-6-11 16,-1 3-26-16,-3 2-13 0,-9 4-18 16,-2 6 3-16,-8 5 4 15,-6 3 1-15,-4 6-3 16,-2 3-11-16,-14 0-15 16,-1 4-3-1,-10-1-5-15,-5-2 3 0,-1 1 3 0,-9-9-1 16,-6-9-6-16,5-5-7 15,7-6-10-15,8-3-9 16,14-4-37-16,4 1-56 16,9-1-163-16</inkml:trace>
  <inkml:trace contextRef="#ctx0" brushRef="#br1" timeOffset="32367.74">7243 11877 434 0,'2'0'324'0,"0"0"11"0,-1 2-84 16,-2-2-29-16,0 0-45 16,0 0-29-16,-1 0-39 15,1 3-21-15,-3 11-50 16,-11 32-11-16,11-24-17 15,3-4-4-15,0 4 1 16,-1 1-62-16,0 2-245 16</inkml:trace>
  <inkml:trace contextRef="#ctx0" brushRef="#br1" timeOffset="32740">7215 12293 900 0,'0'2'434'16,"-2"2"-146"0,2 3-57-16,-2 6-83 15,-5 2-25-15,1 7-61 0,-1-1-14 16,3 2-23-16,3 3-12 0,-1-5-5 15,1-5-3-15,1-2-77 16,0-3-137-16</inkml:trace>
  <inkml:trace contextRef="#ctx0" brushRef="#br1" timeOffset="33103.18">7179 12688 916 0,'0'0'483'0,"0"0"-153"0,-3 3-142 16,2-3-51-16,0 0-72 16,-1 8-19-16,-4 12-24 15,-8 31-5-15,8-28-9 16,2 0-1-16,2-3-3 15,0-4-2-15,2-2-83 16,0-4-81-16</inkml:trace>
  <inkml:trace contextRef="#ctx0" brushRef="#br1" timeOffset="33436.75">7136 13082 648 0,'1'2'360'15,"0"-2"-69"-15,-1 7-79 16,0-7-26-16,0 0-35 16,0 0-32-16,-1 8-42 15,1 14-20-15,-3 23-31 16,-1-28-8-16,-1-2-11 16,-1-6-36-16,2 1-148 15,2 0-215-15</inkml:trace>
  <inkml:trace contextRef="#ctx0" brushRef="#br1" timeOffset="33781.04">7071 13493 1089 0,'0'-2'476'0,"-2"2"-233"15,2 4-48-15,-1-4-77 16,0 0-24-16,0 7-50 0,0 4-12 15,-1 32-14-15,2-30-6 16,0-3-5-16,0 3-4 16,-4-6-51-16,2 3-57 15,-2 0-179-15,2 0-298 16</inkml:trace>
  <inkml:trace contextRef="#ctx0" brushRef="#br1" timeOffset="34052.68">7053 13865 681 0,'-1'-1'452'16,"-2"-2"31"-16,3 0-153 0,0 3-121 16,0 0-50-16,0 0-65 0,-1 0-32 15,1 0-29-15,-1 9-9 16,0 1-16-16,0 31-2 16,0-35-119-16,1 2-98 15</inkml:trace>
  <inkml:trace contextRef="#ctx0" brushRef="#br1" timeOffset="34387.61">7013 14326 624 0,'0'0'339'0,"-3"0"-53"32,0 1-38-32,2-1-61 15,-1 0-24-15,1 0-49 0,0 3-20 16,-1 7-30-16,1 2-16 15,-2 27-23-15,6-29-8 16,-4-5-7-16,-2 2-2 16,1-2-6-16,2-4-48 15,2 7-132-15,1-5-102 16</inkml:trace>
  <inkml:trace contextRef="#ctx0" brushRef="#br1" timeOffset="34594.8">6979 14648 714 0,'-2'7'381'16,"-3"3"-99"-16,5 4-125 16,-3-4-42-16,-1 0-49 15,4 1-17-15,-1-3-21 16,5 0-4-16,-2-3-11 15,-2-3-6-15,4-2-129 0</inkml:trace>
  <inkml:trace contextRef="#ctx0" brushRef="#br1" timeOffset="36974.71">7373 15007 774 0,'3'4'341'0,"1"-4"-154"16,6 3-30 0,13-4-25-16,9 6-8 0,20 3-18 15,7 0-11-15,7 4-29 0,-8-7-12 16,-13 1-26-16,-7 1-6 15,-19-3-57-15,1 2-129 0</inkml:trace>
  <inkml:trace contextRef="#ctx0" brushRef="#br1" timeOffset="37374.67">8148 15098 844 0,'3'-1'375'0,"7"-1"-184"15,5 2-23-15,14 4-36 16,5 2-17-16,7 0-12 15,-6 3-12-15,-2 0-30 16,-2-2-12-16,-3 1-27 16,-1 0-31-16</inkml:trace>
  <inkml:trace contextRef="#ctx0" brushRef="#br1" timeOffset="43328.25">8746 15153 430 0,'0'0'246'16,"1"0"3"-16,5 0-43 15,-6 0-31-15,11 1-19 16,49 10-45-16,-22-7-10 16,3-3-35-16,3 6-8 15,-4-1-17-15,-1-3-3 16,-5 0-176-16</inkml:trace>
  <inkml:trace contextRef="#ctx0" brushRef="#br1" timeOffset="43787.7">9394 15233 618 0,'-1'-1'354'0,"2"-3"-32"16,9 3-87-1,16-1-54-15,10-1-29 16,16 5-41-16,4 0-24 0,-2 6-40 16,-7-1-10-16,-11 3-15 15,-10-1-2 1,-3-5-66-16,-2-2-63 16</inkml:trace>
  <inkml:trace contextRef="#ctx0" brushRef="#br1" timeOffset="44265.21">10142 15258 733 0,'11'2'402'15,"2"-1"-103"-15,14 3-99 16,4 2-24-16,1 1-69 16,10 0-30-16,1-7-35 15,-3-2 22-15,5-6-190 16</inkml:trace>
  <inkml:trace contextRef="#ctx0" brushRef="#br1" timeOffset="44576.31">10541 15281 717 0,'5'2'372'0,"10"-2"-63"16,7 0-102-16,14-3-45 16,3 2-1-16,0 2-36 0,-4-1-27 15,-2 3-55-15,-2-2-3 16</inkml:trace>
  <inkml:trace contextRef="#ctx0" brushRef="#br1" timeOffset="45686.42">11137 15227 515 0,'-4'0'247'0,"-7"-1"-85"0,9-1-26 16,-2-4 1-1,4 1-16-15,4 1-17 16,2 1-24-16,3 3-4 0,-5 0-12 16,-2 0-3-16,-4 0-9 15,1 0-1-15,0 0 0 16,1 0-5-16,0 0 5 16,0 0 0-16,0 0-6 15,9 1-5-15,21 4-18 16,36 0-7-16,5-2-4 0,16 2 2 15,25 4-2-15,17 2 2 16,5 6-1-16,-1 0-2 16,-17-5 3-16,-15-1-1 15,-23-10-1-15,-7-1 2 16,-11-3-2 0,-3-7 1-16,-18 0-28 0,-10 1-67 0,-19 2-285 15</inkml:trace>
  <inkml:trace contextRef="#ctx0" brushRef="#br1" timeOffset="46222.03">12317 15139 692 0,'-4'-2'350'16,"-3"0"-96"-16,3-2-93 16,7 8-81-16,6 3-22 15,12 5-18 1,9 7 7-16,11-1 9 15,3 3 3-15,0 0-10 16,-2-5-4-16,-10 0-9 0,-8-4-7 16,-15-5 5-16,-1-3 3 15,-9-1 4-15,1 0 8 16,-8 2 0-16,-3-1 3 16,-11 5 10-16,-9-1-5 15,-4 7 0-15,1 0-7 16,4 3-19-16,5 2-7 15,13-5-11-15,6 1-71 0</inkml:trace>
  <inkml:trace contextRef="#ctx0" brushRef="#br1" timeOffset="46643.01">12810 15345 767 0,'-2'-8'404'15,"1"-5"-84"-15,0 5-111 0,1 19-109 16,3 12-46-16,2 21-64 15,2 8 12-15,-2 9 11 16,-1 0 5-16,-2-3-1 0,-2-1 0 16,-2-10 1-16,1-5 0 15,-3-18-41-15,4-9-84 16</inkml:trace>
  <inkml:trace contextRef="#ctx0" brushRef="#br1" timeOffset="46836.56">12833 15362 933 0,'8'-4'374'0,"15"-2"-238"0,10 1-36 16,7 7-41-16,7 6-21 0,4 1-27 15,-5 6-2 1,-5-3-99-16,-2 0-199 0</inkml:trace>
  <inkml:trace contextRef="#ctx0" brushRef="#br1" timeOffset="47089.6">12784 15817 883 0,'5'3'389'0,"12"0"-187"16,7 1-20-16,20 0-43 16,4-4-37-16,6 4-60 15,-2-4-9-15,-9-1-13 16,-9 0-10-16,-10-5-152 15,-7-2-131-15</inkml:trace>
  <inkml:trace contextRef="#ctx0" brushRef="#br1" timeOffset="47270.95">12825 15596 830 0,'6'-2'390'16,"14"1"-124"-16,6 1-108 16,14 2-63-16,6 3-18 0,-4-1-36 15,1 3 0-15,-11-1-164 16</inkml:trace>
  <inkml:trace contextRef="#ctx0" brushRef="#br1" timeOffset="47533.21">13152 15790 657 0,'2'2'311'15,"2"8"-82"-15,-1 1-132 0,-1 12-49 16,5 3 6-16,-3 3-15 16,3 7-11-16,-6-6-11 15,-4 1 1-15,0-8-31 16,0-1-48-16</inkml:trace>
  <inkml:trace contextRef="#ctx0" brushRef="#br1" timeOffset="47818.37">13170 15767 796 0,'7'-11'419'15,"13"-7"-117"-15,6 7-90 0,4 11-102 16,3 5-38-16,-7 8-37 0,-4 6-13 16,-14 3-18-1,-8 0-2-15,-11 1 1 0,-8-1 0 16,-6-3 4-16,3 0 1 15,4-8 1-15,2-4 0 16,14-1-9-16,0-7-2 0,11 1-1 16,9 3 4-16,5-1 22 15,4 8 2-15,1 2 0 16,-6-2-2-16,-7 2-9 16,-3-7 1-16,-8 0 4 15,-1-4 13-15,1-1-260 16</inkml:trace>
  <inkml:trace contextRef="#ctx0" brushRef="#br1" timeOffset="48678.2">12855 15128 634 0,'-1'0'354'0,"1"-2"-73"16,5 2-122-16,-5 0-22 15,13 0-25-15,55 3-3 16,-13 0-18-16,4 1-11 16,-12-4-35-16,-1 2-16 15,-10-2-11-15,-5-2-1 16,-1 1 2-16,-8-5 0 0,-12-1-19 15,-5 2-15-15,-12 1-30 16,-9 1-8-16,-7 0 11 16,-4-3 11-16,3 0 21 15,3 2 7-15,3-3 5 16,7 4 1-16,3-1-2 16,5-3-4-16,8 5-14 15,0-4-2-15,11 5 4 16,2 3 7-16,4 4 12 15,6 4 4-15,6 3 8 16,1 4 0-16,-4 3 4 16,-7-2 3-16,-16 0 17 15,-8-4 18-15,-15-9 29 16,-7 7 1 0,-11 3-20-16,-2-1-20 0,4 11-68 15,-4-4-32-15</inkml:trace>
  <inkml:trace contextRef="#ctx0" brushRef="#br1" timeOffset="51096.0199">15716 12003 536 0,'0'0'291'0,"-1"-3"-56"15,0-1-30-15,-1 4-66 16,1 0-31-16,0 0-43 0,0 5-12 16,-2 11-3-16,-12 34-4 15,4-23-16-15,1 6-6 16,2 5-18-16,-1-1 2 15,1 1-126-15,5-2-199 16</inkml:trace>
  <inkml:trace contextRef="#ctx0" brushRef="#br1" timeOffset="51472.63">15594 12548 749 0,'-2'3'349'16,"-1"5"-146"-16,-3 3-42 16,-1 7-57-16,-1 4-24 15,2 8-34-15,-2 0-12 16,0 4-18-16,2-3-6 15,0-3 15-15,0-3-62 0,-1-7-211 16</inkml:trace>
  <inkml:trace contextRef="#ctx0" brushRef="#br1" timeOffset="51842.96">15372 13159 870 0,'0'-1'372'0,"0"1"-203"15,2 3-41-15,-2-3-46 16,0 0-9-16,0 7-18 16,-1 11-14-16,-12 38-23 15,3-25-7-15,-6 5-6 16,-1-3 15-16,5 0-117 15,0-4-87-15</inkml:trace>
  <inkml:trace contextRef="#ctx0" brushRef="#br1" timeOffset="52156.64">15186 13745 986 0,'-3'3'412'15,"-2"6"-251"-15,2 3-41 0,-3 5-69 16,-3 1-20-16,1 4-22 16,-5-4-4-16,4 3-1 15,7 3-24-15,-4 3-105 16,3 3-94-16</inkml:trace>
  <inkml:trace contextRef="#ctx0" brushRef="#br1" timeOffset="52425.96">15050 14253 333 0,'-3'6'230'15,"-2"5"8"-15,-2 3-76 16,0 3-9-16,-6 7-18 16,1 4-9-16,-4 5-17 15,-3 8-9-15,4-1-35 16,-1 0-19-16,7-8-23 16,2-8-50-16</inkml:trace>
  <inkml:trace contextRef="#ctx0" brushRef="#br1" timeOffset="53293.49">15782 11834 626 0,'0'-3'368'16,"0"-3"-46"-16,0 3-110 15,0 1-23-15,-2 1-34 16,1 1-17-16,0 0-35 16,0 0-12-16,0 0-27 0,0 0-9 15,1 0-12-15,-1 0-6 16,-1 6 1-16,1 8-2 15,-7 36-2-15,-1-26-1 16,-4 11-4-16,-3 6-2 16,-7 19-6-16,-1 8 2 15,-2 20-3-15,0 2-4 16,6 2-2-16,2 3-6 0,-2-8 1 16,-1 0 1-16,2-12 4 15,4-11 4-15,1-15-1 16,3-12 7-16,2-15 1 15,-2-8 3-15,-1-11 1 16,1 0-4-16,1 1-10 16,4 0-6-16,2 1-9 15,3 3-3-15,1-1-3 16,1 0-2-16,4-3-36 16,0-4-46-16,5-13-155 15</inkml:trace>
  <inkml:trace contextRef="#ctx0" brushRef="#br1" timeOffset="53833.81">15350 12696 867 0,'-1'-4'458'15,"-4"-3"-130"-15,4 4-117 0,1 0-48 0,-2 4-66 16,2-1-20 0,0 0-39-16,1 10-2 0,5 19-1 15,4 33-7-15,-3-23-2 16,-1 0-5-16,3-3-4 15,0-7 4-15,2-9 3 32,0-2 6-32,4-10 11 0,1-6 5 0,5-3 15 15,0-5 5 1,5-5-5-16,3-2-3 0,6-8-15 16,5-3-9-1,3-9-8-15,0 1-5 16,-2-5-10-16,-2 4 0 15,-10 5-86-15,-6 7-89 0</inkml:trace>
  <inkml:trace contextRef="#ctx0" brushRef="#br1" timeOffset="54389.83">14524 12443 909 0,'-1'-6'452'0,"-3"2"-147"0,4 8-101 16,0-4-96-16,0 8-35 15,0 21-39-15,5 62-7 16,-2-32-14-16,2 5-2 16,-3-9-3-16,-1-7 8 15,0-15-96-15,-1-11-107 16</inkml:trace>
  <inkml:trace contextRef="#ctx0" brushRef="#br1" timeOffset="54580.7">14448 12454 921 0,'9'-7'418'16,"9"-6"-191"-16,17 1-127 16,6-1-27-16,15 1-42 15,-1-1-13-15,3 6-3 16,1 2-12-16,-8 2-188 15</inkml:trace>
  <inkml:trace contextRef="#ctx0" brushRef="#br1" timeOffset="54813.66">14475 12867 952 0,'1'0'452'0,"2"-6"-150"15,9 4-137-15,16-4-73 16,0-2-21-16,13 0-31 16,2-1-12-16,-1 5 6 15,-2 3-55-15,-10-2-198 16</inkml:trace>
  <inkml:trace contextRef="#ctx0" brushRef="#br1" timeOffset="54987.39">14505 12689 935 0,'3'-2'457'0,"1"-2"-84"15,18 0-327 1,7-5-37-16,10 0-8 0,5-1-31 16</inkml:trace>
  <inkml:trace contextRef="#ctx0" brushRef="#br1" timeOffset="55329.13">14836 12764 846 0,'0'0'397'16,"0"1"-166"-16,3 3-69 0,-3-4-80 15,0 0-16-15,4 19-18 16,6 36-15-16,-10-26-14 16,-3-2-4-16,-6 17-94 31,0 0-125-31</inkml:trace>
  <inkml:trace contextRef="#ctx0" brushRef="#br1" timeOffset="55525.53">14804 12788 644 0,'7'-8'375'0,"14"-8"-44"15,3 1-99-15,9 7-109 16,3 4-29-16,5 11-44 15,-8 7-14-15,-5 8-13 16,-8 4-4-16,-20 1 4 16,0 6 1-16,-28-5 7 15,-9 3 1-15,-15-8-29 16,-7-7-63-16,7-9-273 0</inkml:trace>
  <inkml:trace contextRef="#ctx0" brushRef="#br1" timeOffset="56202.03">14482 12275 998 0,'7'-4'388'0,"14"-1"-252"15,4-4-31-15,18-4-13 16,10-3-11-16,12-1-31 16,7 1-13-16,2 3-19 15,-11 2-3-15,-13 5-55 16,-8 1-24-16,-24 2-73 16,-6 1-30-16,-18-2-5 15,-7 2-4-15,-10-6 54 16,-8-3 28-16,0-2 60 15,0-5 42-15,12 7 73 0,7 2 19 16,11 0 35-16,4 2 0 16,11-2-44-16,4 2-11 15,10 9-9-15,-1 6 4 16,-5 8 38-16,-4 4 12 16,-18 8 29-16,-6 4-2 15,-16 3-36-15,-7-5-17 16,1-5-29-16,-1-6-90 0</inkml:trace>
  <inkml:trace contextRef="#ctx0" brushRef="#br1" timeOffset="57535.09">15104 15129 563 0,'-2'-5'368'15,"-5"-2"8"-15,6 1-112 0,2 6-121 16,1 5-45-16,-2-5-59 15,0 1-12-15,25 24 7 16,36 30-1-16,-24-24-2 16,4 1-5-16,3-7-11 15,0-4-4-15,3-5-41 16,2-2-141-16</inkml:trace>
  <inkml:trace contextRef="#ctx0" brushRef="#br1" timeOffset="58041.08">15645 15537 873 0,'0'0'402'0,"0"1"-194"16,3 0-47-1,-3-1-66-15,0 0-15 16,18 13-2-16,43 43-12 16,-17-25-19-16,3 2-9 15,7-3-17-15,-4-2-7 16,-3-5-59-16,-6-8-136 16</inkml:trace>
  <inkml:trace contextRef="#ctx0" brushRef="#br1" timeOffset="58493.71">16196 15915 815 0,'-4'-1'445'0,"0"-2"-126"16,4 5-129-16,0-2-51 15,0 0-58-15,2 2-8 16,27 20-16-16,39 26-9 15,-16-23-16-15,1 5-9 0,2 0-11 16,-12 0 32-16,-13-3-216 16</inkml:trace>
  <inkml:trace contextRef="#ctx0" brushRef="#br1" timeOffset="58951.66">16716 16244 1062 0,'3'1'435'0,"6"5"-242"15,7 3-65-15,11 1-31 16,6 6-4-16,16 8-31 16,-1 2-7-16,0-2-24 15,-6 2-13-15,-9-3-74 16,-4-1-127-16</inkml:trace>
  <inkml:trace contextRef="#ctx0" brushRef="#br1" timeOffset="59334.54">17284 16590 943 0,'5'0'422'0,"12"5"-164"0,7-1-95 16,14 8-27-16,3 6-25 15,-2 0-46-15,0 6-16 16,-7-3-27-16,3-2 0 0</inkml:trace>
  <inkml:trace contextRef="#ctx0" brushRef="#br1" timeOffset="61792.24">16722 16208 602 0,'-5'-1'344'0,"-3"-2"-42"0,0 0-30 0,3 3-45 31,1 0-32-31,4 2-37 16,0-2-16-16,0 0-45 15,0 0-9-15,0 0-28 16,0 0-6-16,14 6 0 15,41 29 0-15,-21-17-5 16,5 6-7-16,10 3-11 16,1 4-5-16,1 3-8 15,4-3-4-15,4 9-4 16,2 2-2-16,10 2-1 16,0 5-1-16,-9-14-1 15,-2 4 0-15,-15-5 0 16,-5-3 1-16,6 3 2 15,-3-2 1-15,4-4 3 0,4 0 2 16,-2-5 0-16,-2-2-1 16,-2-1-4-16,-10-5-3 15,-12-7-6-15,-6-1-2 16,-15-11-51-16,-9-4-53 16,-14-5-385-16</inkml:trace>
  <inkml:trace contextRef="#ctx0" brushRef="#br1" timeOffset="62568.39">16768 16185 810 0,'-6'-3'410'0,"-9"-3"-103"15,3-2-65-15,-1 2-43 16,3-1-19-16,4 4-31 16,-1 3-17-16,6 4-45 0,0 2-20 15,2 4-36-15,4 1-6 16,0 9-5-16,2 9-1 16,0 10 1-16,1 10-2 15,0-2-3-15,-3-6-4 16,2-5-5-16,-4-11-1 15,1-5-1-15,-1-4 1 0,-3-13 0 16,1 1 0-16,-1-6-1 16,-1 0 0-16,0 1-2 15,0-3 0-15,-7-23-1 16,-10-33 1 0,8 24-1-16,0-2 0 0,-4-8 3 15,1 6 0-15,4 13 3 16,2 3 1-16,4 16 7 15,-1 4 2-15,3 4 2 16,2 0 0 0,-1 0-5-16,2 0-1 0,28 11-3 15,42 12-4-15,-15-19 2 16,4-4-5-16,-3-12-2 0,-6 1 1 16,-16 0-2-1,-7 7 2 1,-9 1-26-16,-5 2 312 0</inkml:trace>
  <inkml:trace contextRef="#ctx0" brushRef="#br1" timeOffset="63901.3">17001 15399 1069 0,'-2'-1'529'15,"0"-3"-198"-15,-1 8-154 0,2-4-51 16,-1 12-75-1,-11 55-27-15,11-8-15 16,2 13 0-16,3 4-2 16,7-3-1-16,-2-18 3 0,-1-15-34 15,-4-17-154-15,8-4-152 16</inkml:trace>
  <inkml:trace contextRef="#ctx0" brushRef="#br1" timeOffset="64438.75">17045 15468 791 0,'3'-4'420'0,"1"-2"-93"15,4 1-115-15,15-1-96 0,4 2-20 16,19-1-37-16,9-2-16 16,7 1-24-16,3 0-25 15,-8 4-210-15</inkml:trace>
  <inkml:trace contextRef="#ctx0" brushRef="#br1" timeOffset="64781.88">17074 15826 1066 0,'-1'0'467'15,"1"2"-245"-15,3 0-44 0,-3-2-48 0,12 0-26 16,50 4-28-16,-19 0-14 16,4-6-30-1,-1-3-10-15,1-1-25 16,-6-6-92-16</inkml:trace>
  <inkml:trace contextRef="#ctx0" brushRef="#br1" timeOffset="65010.34">17003 15680 1284 0,'2'0'480'15,"14"-3"-333"-15,9-2-36 16,23-4-26-16,4-1-12 16,10-2-50-16,-3 1 41 0,-4-2-290 15</inkml:trace>
  <inkml:trace contextRef="#ctx0" brushRef="#br1" timeOffset="65414.33">17509 15800 1147 0,'-1'3'495'0,"-1"3"-270"0,1 4-55 16,-1 7-92-16,2 2-22 16,-2 9-34-16,-1-4-7 0,3 5-8 15,-2-5 12-15,4-2-144 16,0-3-134-16</inkml:trace>
  <inkml:trace contextRef="#ctx0" brushRef="#br1" timeOffset="65757.97">17505 15809 1062 0,'2'-9'460'0,"12"-4"-236"16,-1 1-71-16,12 6-65 0,6 6-25 0,-3 6-31 15,-2 2-7-15,-13 7-2 16,-4 7 0-16,-11 2-2 15,-7 6-1-15,-9-4-6 16,-1-2-16-16,-6-5-11 16,2-9-8-16,2-5-9 15,1-5 10-15,13-5-5 16,3 2-2-16,10-3 13 16,8 4 6-1,1-1 18-15,7 3 15 0,3 0 1 16,3 2-1-1,2 7-1-15,-2 4-4 0,-4-2-4 32,-2 0-1-32,-7-3-6 0,-4-4 35 0,-5-1-132 15</inkml:trace>
  <inkml:trace contextRef="#ctx0" brushRef="#br1" timeOffset="66313.39">17015 15153 1100 0,'1'0'452'16,"1"1"-285"-16,6 0-46 15,8-3-54-15,11 0-11 16,20-3-11-16,10-2-4 0,14 5-11 16,-2 1-10-16,-7 1-17 15,-6 6-66-15,-22-2-221 16</inkml:trace>
  <inkml:trace contextRef="#ctx0" brushRef="#br1" timeOffset="66664.53">17284 14996 1046 0,'-1'-4'458'15,"1"1"-263"1,5 0-45-16,-5 3-85 16,10 1-29-16,56 17-15 0,-25-3-4 0,0 0-3 15,0 7-3-15,-10 0-2 16,-9-1-1-16,-7 4 0 15,-9-6 1-15,-7 5 8 16,-11-4 5-16,-6 4 8 16,-9 0 0-1,-8 1-5 1,1-1-4-16,-2-1-13 16,4 0-1-16</inkml:trace>
</inkml:ink>
</file>

<file path=ppt/ink/ink2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8:47:36.901"/>
    </inkml:context>
    <inkml:brush xml:id="br0">
      <inkml:brushProperty name="width" value="0.05292" units="cm"/>
      <inkml:brushProperty name="height" value="0.05292" units="cm"/>
      <inkml:brushProperty name="color" value="#FF0000"/>
    </inkml:brush>
  </inkml:definitions>
  <inkml:trace contextRef="#ctx0" brushRef="#br0">1833 7325 819 0,'8'-17'375'0,"11"-28"-147"16,4-2-29-16,2-6-38 16,1-7-21-16,-2-4-41 0,-2-4-15 15,-3-4-18-15,-2 3-6 16,-5 6-10-16,-4 8-3 15,-5 17-6-15,0 8-2 16,1 15-1 0,-4 7-7-16,2 8-31 0,1 8-16 15,2 20-22-15,4 14-1 16,8 38 15 0,4 10 11-16,8 9 12 0,0-3 1 0,1-20 5 15,-1-6 2 1,-6-19 2-16,1-10 0 15,-8-17-50-15,-4-7-42 16,-11-13-121-16,-5-7-114 0</inkml:trace>
  <inkml:trace contextRef="#ctx0" brushRef="#br0" timeOffset="190.626">1891 7158 708 0,'9'-4'400'0,"18"-6"-57"16,11 2-166-16,11 1-115 16,0 2-25-16,3 2-153 0</inkml:trace>
  <inkml:trace contextRef="#ctx0" brushRef="#br0" timeOffset="461.9999">2351 7046 1389 0,'8'0'524'0,"9"3"-391"0,10 13-70 16,1 8-43-16,0 8-5 15,0 11-4-15,-12-5 1 16,2 0-1-16,-5-7 2 16,1-14 3-16,3-8 3 15,4-18 14-15,-1-9 6 16,-2-18 20-16,1-2-2 0,-9-6-12 16,0 8-8-1,0 8-108-15,-2 8-184 0</inkml:trace>
  <inkml:trace contextRef="#ctx0" brushRef="#br0" timeOffset="1113.6056">3582 7056 388 0,'-3'1'248'0,"-3"6"37"15,-1 8-123-15,-1 11-49 16,5 5-3-16,3 4-26 15,3-3-11-15,13-7-18 0,4-5 6 16,11-12 2-16,6-8 0 16,-1-13-8-16,-3-10-5 15,-10-9 19-15,-4-4 14 16,-10 6 17-16,-2 3-2 16,-7 11-27-16,0 6-28 15,0 15-44 1,-1 11-8-16,2 23-17 15,2 11 7-15,1 20 11 16,-3 7 2-16,-2 2 6 0,-16-2 0 16,5-16 3-1,-3-5 2-15,-5-16 7 0,6-11 8 16,-10-17 24-16,0-12 8 16,-1-24-4-16,0-8-5 15,9-17-37-15,4-6-31 16,14-6-58-16,11-2-47 15,13 6-130-15,13 12-82 16</inkml:trace>
  <inkml:trace contextRef="#ctx0" brushRef="#br0" timeOffset="1477.6511">4072 6959 1156 0,'4'2'448'16,"1"3"-314"-16,13 3-43 15,13 7-53 1,6 0-4-16,10 2-14 15,0-4-5-15,-5-1-5 16,-2-1 0-16,-10-2-1 16,-3 4-2-16,-7-4-2 0,-1 2-1 15,-13-1-1-15,-2-2 0 16,-13 2 4-16,-13 3 5 16,-8 7 22-16,-10 5 7 15,-4 1 1-15,5 1-6 16,10-11-20-16,8-3-7 15,17-10-113-15,6-3-92 0</inkml:trace>
  <inkml:trace contextRef="#ctx0" brushRef="#br0" timeOffset="1891.1571">4548 6969 956 0,'2'-2'451'0,"-2"-3"-196"16,4 9-130-1,-4-4-41-15,6 2-50 0,24 4-9 16,37 38-10-16,-28-30-1 16,0 1-7-16,-2-2 0 0,-1 0 0 15,-5 1-1-15,-10-5 2 16,-6-1 0-16,-8-3 2 16,-4-3 2-16,-5 4 1 15,-4 1 11-15,-17 4 20 16,-6 9 7-16,-12 7 7 15,-3 4-12-15,9 3-21 16,5-4-2-16,19-13-120 16,10-8-33-16</inkml:trace>
  <inkml:trace contextRef="#ctx0" brushRef="#br0" timeOffset="2536.6945">5431 7207 568 0,'2'-7'334'0,"0"-5"-66"15,1-3-74-15,3 2-24 0,-6 0-33 16,-9-7-10-16,7 9-18 16,-11-4-8-16,-2 1-27 15,6 11-17 1,-24-4-32-16,4 7-16 0,-12 6-24 16,1 2-10-16,10 10-13 15,4 1-4-15,16 8-5 16,4-2 4-16,9 4 18 15,12-3 11-15,15-5 19 16,8-6 6-16,11-10 3 16,-5-5-1-16,-2-5-1 15,-8-4 4-15,-9-7 7 16,-3-3 6-16,-9-5 11 16,-5 1 1-16,-10 5 5 15,-3 4 1-15,-6 5 0 16,-1 7-7-16,5 8-18 0,-4 5-9 15,12 10-16 1,1 3-1-16,10 3 4 0,7 0 1 16,4-2 5-16,3-4 1 15,-3-7-1-15,-2-5-69 16</inkml:trace>
  <inkml:trace contextRef="#ctx0" brushRef="#br0" timeOffset="5488.3611">6377 7091 602 0,'1'-2'290'15,"9"1"-58"-15,8 1-62 16,23 2-46-16,17 2 0 16,25-4-33-16,10-2-27 0,-2-3-18 15,-10-1-10-15,-21 1-16 16,-12 3-20-1,-19 1-101-15,-5 1-71 0,-14 6-253 16</inkml:trace>
  <inkml:trace contextRef="#ctx0" brushRef="#br0" timeOffset="5715.4924">6447 7197 829 0,'5'0'323'16,"9"2"-196"-16,16-2-29 15,18 4-26-15,15 0-2 16,19-1-27 0,-3 5-17-16,-6-3-9 0,-6-2 1 15,-14-5-21-15,-3-4-63 16,-5-9-285-16</inkml:trace>
  <inkml:trace contextRef="#ctx0" brushRef="#br0" timeOffset="5938.1192">7014 7036 754 0,'4'-4'292'16,"10"4"-194"-16,5 0-42 0,19 13-12 15,2 4 2-15,0 9 17 16,-4 3 6-16,-18 2 3 15,-10 3 29-15,-24 1 22 16,-11-4 0-16,-14-1-5 16,-2-3-39-16,8-9-147 0,6-1-434 15</inkml:trace>
  <inkml:trace contextRef="#ctx0" brushRef="#br0" timeOffset="6635.6317">7971 7023 945 0,'0'-2'442'0,"-2"-5"-176"16,-4 7-188-16,5 12-45 16,-4 6-39-16,5 11-7 15,7 3 13-15,1-1 3 16,15-7 9-16,6-6 6 16,9-14 6-16,4-9 3 15,2-15 1-15,-4-4 3 16,-9-7 5-16,-4 0 4 15,-14 1 31-15,-2 3 4 0,-9 10 3 16,-2 9-20 0,-1 17-55-16,-2 11-14 15,4 27-24-15,4 14 11 0,-1 28 13 16,3 11 4-16,-5-4 10 16,-3-6 3-16,-9-26 4 15,-5-13 3-15,-12-18 1 16,-4-13 10-16,-11-20 21 15,0-10-5-15,-1-15-28 16,2-9-26-16,13-8-72 16,7-4-92-16</inkml:trace>
  <inkml:trace contextRef="#ctx0" brushRef="#br0" timeOffset="7002.2112">8292 6642 906 0,'4'-10'394'0,"2"-8"-188"0,14 6-82 0,3-5-14 15,13 11-32-15,7 6-26 16,-6 2-36-16,-1 10-12 16,-23 6-7-16,-18 6 0 15,-25 14 2-15,-5 2 2 16,-3 1 8-16,8-9-1 16,19-10-1-16,4-4-6 15,12-11 5 1,6-1 1-16,20-6 2 15,10 0 6-15,12 3-9 16,0 3-2-16,3 9-124 16</inkml:trace>
  <inkml:trace contextRef="#ctx0" brushRef="#br0" timeOffset="7386.7284">8835 6929 933 0,'7'3'406'15,"7"3"-207"-15,13 8-105 16,9 2-8-16,11 6-36 16,-2 0-10-16,6-2-18 15,-4-1-8-15,-9-8 0 16,-1 2 0-16,-20-2-9 16,-6-2-4-16,-16 2 0 15,-12-3 2-15,-19 4 13 16,-8-2 5-16,-9 4 1 15,1 1-1-15,12-2-8 16,10-2-4-16,17-3-81 16,10-2-106-16</inkml:trace>
  <inkml:trace contextRef="#ctx0" brushRef="#br0" timeOffset="7730.0456">9357 6910 765 0,'1'1'378'0,"8"8"-109"15,9 6-123-15,17 9-74 16,9 2-8-16,9 2-23 15,3-4-2 1,-10-5-12-16,-4-4-7 0,-9-9 2 16,-7 0 3-16,-9-7 2 0,-6 0 1 15,-10-4 1-15,-2 5-11 16,-19 6-6-16,-7 1 8 16,-22 10 11-1,-4 3 9-15,2 4-2 16,6 3-12-16,20-5-58 0,10-3-105 15</inkml:trace>
  <inkml:trace contextRef="#ctx0" brushRef="#br0" timeOffset="8317.8482">10336 7143 795 0,'4'-2'338'0,"6"-5"-172"16,1-1-31-16,0-5-19 15,-1-1 4-15,-1 1 3 0,-4 0 5 16,-9 0-10-1,-4 0-17-15,-10 0-42 0,-6 1-25 16,-6 5-38-16,-3 3-13 16,1 6-26-16,2 9-8 15,6 12-6-15,8 5 6 16,13 6 24-16,11-3 15 16,16-6 19-16,3-4 3 15,7-10 7 1,0-6 3-16,2-10-1 0,1-3 2 15,-8-7 5-15,-7-1 3 16,-14 1 1-16,-7 2-3 16,-5 8-9-16,-4 4-5 15,0 6-13-15,2 5 0 16,10 8-7-16,7 2-2 16,12-1-2-16,6 1-62 0,4-9-161 15</inkml:trace>
  <inkml:trace contextRef="#ctx0" brushRef="#br0" timeOffset="8688.7162">10478 6702 953 0,'4'-20'424'15,"2"-25"-190"-15,15 24-114 0,6 5-30 16,16 13-33-16,3 6-22 16,1 10-26-16,-5 3-6 15,-19 5-4 1,-14-1 1-16,-15 6 10 0,-14-2 3 16,-21-1 10-16,2-2 1 15,2-5-5-15,12-6-2 16,23 0-5-16,9-3 0 15,22-2 2-15,11 5-1 16,8-1-3-16,4 2 0 0,-4 1-5 16,-1-1 0-1,-12-3 3-15,-9-1 1 16,-16-3 3-16,-10-3-3 0,-5 1-26 16,-6-1-83-16</inkml:trace>
  <inkml:trace contextRef="#ctx0" brushRef="#br0" timeOffset="22725.999">12606 2693 1114 0,'-3'0'474'0,"1"0"-270"0,-4 0-64 16,5 0-87-16,-2 12-30 15,-13 80-32-15,11-15-2 0,4 22 10 16,3 6 3-16,5-8 5 16,0-2 1-1,0-18 5-15,2-15 1 16,0-24-37-16,2-13-66 15,0-22-165-15</inkml:trace>
  <inkml:trace contextRef="#ctx0" brushRef="#br0" timeOffset="22968.0489">12539 2859 932 0,'0'-1'403'15,"7"-2"-205"-15,9-2-88 16,28-2-74-16,17-3-10 0,28-7-12 16,11 4-3-16,1 3 2 15,-3 6-46-15</inkml:trace>
  <inkml:trace contextRef="#ctx0" brushRef="#br0" timeOffset="23244.4735">12522 3513 661 0,'1'4'289'0,"13"1"-100"0,12-3-35 0,31-1 0 16,8-1-2-16,14-6-53 15,-5 1-26-15,-11-2-38 16,-8-2-14-16,-17 3-72 15,-7 0-64 1</inkml:trace>
  <inkml:trace contextRef="#ctx0" brushRef="#br0" timeOffset="23423.2308">12668 3252 823 0,'4'-1'351'16,"10"-2"-169"-16,10-1-75 0,16 4-50 0,11 0-11 15,7 1-28-15,6 3-19 16</inkml:trace>
  <inkml:trace contextRef="#ctx0" brushRef="#br0" timeOffset="23746.7706">13163 3412 1009 0,'-3'0'464'0,"0"11"-220"0,-6 3-75 16,6 15-102-16,-1 6-24 16,-3 10-22-16,7 2-6 15,-2 1-5-15,0-3-1 16,7-12-43-16,-5-6-52 15,2-13-92-15,5-11-59 0,-6-13-167 16</inkml:trace>
  <inkml:trace contextRef="#ctx0" brushRef="#br0" timeOffset="23916.2337">13098 3582 387 0,'-3'-18'250'16,"-3"-14"-17"0,6 10-76-16,7 4-20 0,12 5-41 15,8 2-18-15,10 6-25 16,0 5 6-16,-2 7 9 15,-7 4 2-15,-13 6 31 16,-6 5 6-16,-18 2 21 16,-5 1 3-16,-16-4-35 15,-7-7-23-15,0-10-76 16,3-1-98-16</inkml:trace>
  <inkml:trace contextRef="#ctx0" brushRef="#br0" timeOffset="24218.822">13655 3340 1029 0,'0'0'449'16,"8"0"-230"-16,7 2-71 0,20-2-77 15,5 0-8-15,9 0-20 16,0-1-10-16,-5 2-17 16,-7 4-6-16,-13-2-54 15,-6 3-56-15,-10-1-151 16,-1-2-130-16</inkml:trace>
  <inkml:trace contextRef="#ctx0" brushRef="#br0" timeOffset="24382.6664">13724 3474 425 0,'-6'4'314'16,"-5"8"9"-16,13-4-83 0,11-2-16 15,18-1-24-15,10 1-8 0,10-6-38 16,1 0-33-16,-8 0-53 15,-6-1-21 1,-13 0-17-16,-7-4-53 16</inkml:trace>
  <inkml:trace contextRef="#ctx0" brushRef="#br0" timeOffset="25264.8824">14897 3197 638 0,'-19'7'323'0,"-30"3"-92"0,-14-1-42 0,-1-9-65 15,-2-3-22-15,13-12-37 16,13-6-21-16,14-5-32 16,12-3-15-16,25 4-14 15,13 0 9-15,14 10 21 16,6 1 14-1,17 13 5-15,1 12-9 0,0 8-7 16,-7 8 2 0,-39 11 21-16,-25 1 7 15,-40 16-1-15,-12 3-3 16,-5-3-22-16,6-6-8 16,25-16-5-16,12-7-5 0,21-10-6 15,9-6-1 1,14-3-4-16,7 0 2 15,11-4 4-15,11 3 1 16,5-2 2-16,0-2 3 0,-4-3-131 16,-10-3-208-16</inkml:trace>
  <inkml:trace contextRef="#ctx0" brushRef="#br0" timeOffset="25660.4923">15010 3078 827 0,'12'-17'444'16,"9"-17"-126"-16,-5 15-103 0,-4 4-47 16,-9 14-74-16,7 9-30 15,-5 15-38-15,0 11-6 16,2 17-2 0,-9 8-3-16,2 18-4 15,-5 3-1-15,5-8-4 0,2-11-2 16,10-23-7-1,4-9-11-15,-1-15-34 16,-2-9-22-16,-1-14-20 0,6-13 0 16,2-14 30-16,2-3 20 15,2-4 23-15,-1 5 9 16,-9 11 6-16,-6 10 2 16,-12 17 20-16,-13 6 7 15,-6 14 14-15,-3 3 2 16,6 1-14-16,5 1-8 15,11-3-13-15,6-6-3 16,9 0-1-16,8-5 1 0,10-4 1 16,4 0-2-16,3-4 43 15,5 2-108-15,4-3-443 16</inkml:trace>
  <inkml:trace contextRef="#ctx0" brushRef="#br0" timeOffset="26044.5361">15529 3566 684 0,'0'-1'335'0,"2"-2"-104"16,9 3-49-1,13 2-54-15,3-1-21 0,3-1-43 16,-17-19-16-16,8 10-23 16,-1-4-5-16,-10-1-3 15,7 12-1 1,-29-11 10-16,-4 4 3 16,-7-1-1-16,-3 8-3 15,-1 5-11-15,0 6-8 16,0 9-5-16,2 0-1 15,17 5 0-15,6 4 2 0,22 7 8 16,3-3 7-16,9-1 14 16,1-4 4-16,1-14-1 15,5-2-6-15,1-14-31 16,3-5-12-16</inkml:trace>
  <inkml:trace contextRef="#ctx0" brushRef="#br0" timeOffset="26665.5369">16403 3505 411 0,'-20'2'236'0,"-17"-2"-14"0,17 3-61 16,36 6-66-16,20-8-6 16,38 3-30-16,19-6 10 15,54 0 27-15,21 1 3 16,51-5 11-16,18 6-3 15,24 4-29-15,6 3-16 16,-18 4-27-16,-21-3-6 16,-51-1-8-16,-27-3-3 15,-52-1-2-15,-16 1-41 0,-43-4-263 16</inkml:trace>
  <inkml:trace contextRef="#ctx0" brushRef="#br0" timeOffset="27240.1449">16864 2820 606 0,'-1'-8'362'0,"-3"-9"-38"0,-4 8-135 16,-4 7-37-16,-4 8-75 16,0 10-36-1,7 16-39-15,6 11-2 0,13 3 0 16,9-2 1-16,13-13 3 16,5-8 1-16,0-10 3 15,-1-7 3-15,-11-6 5 16,-2-3 4-16,-9-9-5 15,-2-1 44-15,-7-2 7 16,-3 0-3-16,-2 7-1 0,3 7-52 16,-2 15-17-16,4 7-4 0,3 19 2 15,-5 2 4-15,-5-1 5 16,-6-2 1 0,-16-6 2-16,-10-6 3 15,-7-11 3-15,-5-7 5 16,5-16-29-16,6-9-36 15,15-9-125-15,10-1-126 16</inkml:trace>
  <inkml:trace contextRef="#ctx0" brushRef="#br0" timeOffset="27556.5549">17314 2670 567 0,'2'-9'372'0,"5"-10"28"16,-1 4-141-16,-4 10-98 15,1 2-36-15,-4 9-62 16,-1-6-20-16,0 19-27 15,-5 53-1-15,5 1 1 16,2 6-2-16,1 5-4 16,5-3-2-16,-2-14 1 15,0-10 1-15,2-12 2 16,-2-9 1-16,1-13-74 16,-2-6-74-16</inkml:trace>
  <inkml:trace contextRef="#ctx0" brushRef="#br0" timeOffset="28185.2749">17821 3055 324 0,'3'-2'269'16,"2"-6"72"-16,-2-5-58 15,-3 0-73-15,-3-2-24 16,-8-1-48-16,-5 0-22 16,-11-2-44-16,-3 5-25 15,-2 10-37-15,-1 3-12 16,-2 12-11-16,6 5 0 16,8 8 3-1,6 1 2-15,13 0 3 0,7 1 1 16,11-7-1-1,6-3 0-15,9-9 0 16,1-3 2-16,-2-11 2 0,0-1 2 16,-7-8 3-16,-2-1 1 15,-3 3 4-15,-4-1-1 0,-6 4-2 16,-5 3 2 0,-5 7-2-16,-4 6-3 15,0 10-1-15,2 4-5 16,4 10-2-16,1 4 3 15,5 8-1-15,-1-1 2 0,-5 2 2 16,1-2 1-16,-1-5 1 16,0-4 2-16,1-11 2 15,-1-7 2-15,4-6 3 0,-2-7 0 16,3-7-57 0,1-5-178-16</inkml:trace>
  <inkml:trace contextRef="#ctx0" brushRef="#br0" timeOffset="28544.2295">18142 2706 607 0,'1'-7'349'15,"2"-4"-18"-15,0 5-91 16,-8 6-94-16,1 5-41 0,-2 11-69 16,-2 8-14-16,7 18-1 15,-1 12 0-15,10 19-8 16,2 3-4-16,2-1-2 15,-1-8 0-15,-5-16 3 16,0-8 1-16,-1-8 2 16,-3-7 0-16,1-8-1 15,-3-3 2-15,0-11 1 16,0-1-18-16</inkml:trace>
  <inkml:trace contextRef="#ctx0" brushRef="#br0" timeOffset="29068.5802">16632 3828 564 0,'-6'-4'334'16,"-18"2"-37"-16,-2 8-86 15,-12 26-90 1,-8 13-35-16,3 20-41 0,4 9-15 16,19 8-16-1,10 2-4-15,25 0-6 16,12 3 1-16,19-20-2 0,3-13 0 16,15-19-37-16,-2-16-69 15</inkml:trace>
  <inkml:trace contextRef="#ctx0" brushRef="#br0" timeOffset="29547.0886">17002 4399 430 0,'5'-3'241'0,"7"-5"-15"15,3-4-32-15,-4-2-17 0,0-2-4 16,-11-6-21-16,0-1-10 16,-9 0-29-16,-4 0-20 15,-5 5-36 1,-7 3-22-16,-9 10-38 15,-3 5-13-15,-1 14-12 16,6 7 4-16,10 11 9 16,8 4 6-16,15 2 4 0,10-2 1 15,19-13 2 1,7-5 1-16,8-14 2 16,-1-4 2-16,-12-11 3 0,-2-4 3 15,-14-9 5-15,-4-1 0 16,-10 7-2-16,-2 3-1 15,-7 13-6-15,0 5-2 16,4 17-2-16,-3 2-1 0,7 10-2 16,6-3 1-1,7-4-1-15,3-4-32 0,4-10-143 16,-1-9-172-16</inkml:trace>
  <inkml:trace contextRef="#ctx0" brushRef="#br0" timeOffset="29789.7959">17109 4026 771 0,'3'-13'368'0,"10"-10"-121"31,9 2-59-31,13 10-81 0,6 7-19 16,6 7-47-16,-1 7-23 15,-14 7-3-15,-16-1 1 16,-31 10 2-1,-16 0 1-15,-18 3-3 16,4 1-4-16,13-13-3 16,15 1-6-16,26-7-9 0,14-2-5 15,22 1 26-15,2-3-106 16</inkml:trace>
  <inkml:trace contextRef="#ctx0" brushRef="#br0" timeOffset="30015.3241">17605 4169 915 0,'0'-3'525'16,"-2"-3"-85"-16,0 12-258 15,0 9-61-15,-3 15-65 16,4 11-8-16,1 11-13 15,0 2-13-15,5-1-8 16,-2-4 9-16,2-17-108 16,1-8-74-16</inkml:trace>
  <inkml:trace contextRef="#ctx0" brushRef="#br0" timeOffset="30161.0109">17443 4327 825 0,'9'2'411'0,"8"3"-90"16,13 2-211-16,5 3-33 16,13 0-28-16,3 1-12 15,0-3-20-15,0-6-43 16</inkml:trace>
  <inkml:trace contextRef="#ctx0" brushRef="#br0" timeOffset="30599.8764">17926 4224 630 0,'1'-1'394'0,"1"-4"-31"16,-4 4-106-16,2 1-139 0,0 0-47 15,0 0-51-15,5 16-8 16,20 32 1-16,-6-31-1 15,-8-7 0-15,3-3 1 16,2-7 0-16,-2-8 1 16,8-6 2-16,-3-2-1 15,-6-7 3-15,1 0 1 16,-9 2 9 0,-2 4 10-16,0 10-8 15,-8 7-5-15,-2 14-18 0,1 5-13 16,-3 21-4-1,7 9 1-15,9 24 1 16,3 3 1-16,7 6 6 0,3-5 1 16,-13-17 3-16,-8-3 5 15,-18-15 40-15,-12-10 20 16,-7-17 28-16,-3-12 5 16,-8-24-32-16,3-10-17 15,9-9-48-15,6 0-43 16,20 7-96-16,7 1-69 15,10 4-234-15</inkml:trace>
  <inkml:trace contextRef="#ctx0" brushRef="#br0" timeOffset="30969.4518">18130 3996 758 0,'-5'-1'349'0,"1"1"-146"16,3-1-51-16,1 1-50 16,0-2-18-16,30 0-19 15,39-7-10 1,-16 9-16-16,-2 4-5 15,-12 1-10-15,-11 3 0 16,-31 0 1-16,-15 4-2 0,-22 6-3 16,-2 3-5-16,8 0-7 15,7-2-1 1,24-4-3-16,9 1-3 0,19-3-1 0,9-3 0 31,5-3-1-31,0-3 6 16,-6 0-96-16,-4-2-102 0</inkml:trace>
  <inkml:trace contextRef="#ctx0" brushRef="#br0" timeOffset="31181.5314">18549 3927 854 0,'8'1'401'16,"7"6"-149"-16,13 18-131 15,4 9-42-15,6 23 2 16,-4 9 2-16,-15 19 3 0,-16 6-3 16,-28-1-14-16,-13-8 10 15,-10-20 22-15,3-13 0 16,8-20-6 0,9-10-12-16,13-11 59 0</inkml:trace>
  <inkml:trace contextRef="#ctx0" brushRef="#br0" timeOffset="31770.2685">18883 3780 607 0,'4'-6'364'0,"7"0"-36"0,5-6-145 16,9 3-40-16,3 4-56 15,2 3-21-15,-4 5-42 16,-8 3-6-16,-10 3 9 16,-12 1 5-1,-14 2 2-15,-5 1 0 16,-6-2-15-16,5 1-4 16,3-5-8-16,10 0-5 15,16 0-4-15,6 0-4 0,16 3 1 0,-1 2 2 16,5 6 3-16,-3 2 1 15,-10 0 3-15,-11-1 4 16,-19-7 3-16,-7 2-1 0,-9-4-10 31,3-2-77-31,2-5-264 0</inkml:trace>
  <inkml:trace contextRef="#ctx0" brushRef="#br0" timeOffset="31961.1737">18815 4037 751 0,'-1'-1'414'0,"1"1"-84"15,21 0-178-15,13 1-43 16,23 4-34-16,9 0-8 16,10 0-10-16,-3 2-10 15,-6-2-23-15,-7-6-6 16,-21 2-52-16,-10-1-61 15</inkml:trace>
  <inkml:trace contextRef="#ctx0" brushRef="#br0" timeOffset="32364.7586">18927 4268 1114 0,'0'-4'462'0,"6"0"-279"16,8-1-67-16,7 4-73 0,7 1-13 15,8 5-18-15,0 5-2 16,-2 7-2-16,-11 4-1 16,-25 6 4-16,-15 3 1 15,-19 3 1-15,-3-2 0 16,13-4-1-16,8-7-2 15,17-9 1-15,7-3-2 16,10-8 3-16,12-2 2 16,14-4 2-16,2-1 4 15,3 3 6 1,-9 0 1-16,-11 3 1 0,-8 1-1 16,-13 2 9-16,-7-1-1 15,-11 5-3-15,1-1-4 0,-3-5-83 16,5-2-524-16</inkml:trace>
  <inkml:trace contextRef="#ctx0" brushRef="#br0" timeOffset="39519.4949">11405 7059 498 0,'0'3'249'0,"3"1"-49"16,12 1-29-16,21 0-17 15,13-4-19-15,29 2-38 16,2-3-15-16,18-4-32 31,-6 2-5-31,-2-5-20 0,-2 6-1 0,-25-1-97 16,-10-3-70-16,-25 7-200 15</inkml:trace>
  <inkml:trace contextRef="#ctx0" brushRef="#br0" timeOffset="39806.471">11547 7223 686 0,'0'0'324'15,"3"-1"-103"-15,19 1-108 16,15 1-17-16,17-2-4 16,9-2-11-16,13 2-33 15,-4-1-10-15,4 2-19 16,-4 0-7-16,-14-1-29 16,-1-2-63-16</inkml:trace>
  <inkml:trace contextRef="#ctx0" brushRef="#br0" timeOffset="40087.2751">12042 6963 746 0,'6'0'318'0,"5"3"-157"0,15 10-111 16,11 9-30-16,6 9-7 16,-2 5-2-16,-10 1 1 15,-12-1 6-15,-19-4 13 16,-4-1 25-16,-19-4 54 16,-7-4 15-16,-9-5 1 15,-5-4-24-15,2-3-57 16,8-1 11-16,13-3-245 15</inkml:trace>
  <inkml:trace contextRef="#ctx0" brushRef="#br0" timeOffset="42273.1147">13099 7178 388 0,'0'-9'301'16,"0"-6"35"-16,-12-5-74 15,-7 2-33-15,-9 1-69 16,-7 2-44-16,-2 11-59 16,1 4-21-16,3 8-29 15,6 6-12-15,4 10-11 0,8 6 0 16,15 9 4-16,4-3 2 15,19-2-3-15,7-4-3 16,12-12-2-16,5-6-1 16,4-13 8-1,-2-9 10-15,-12-10 10 16,-5-3 8-16,-13-5 8 16,-8 2 0-16,-8 8 27 15,-4 5-1-15,-10 13-14 16,0 10-5-16,-4 13-35 15,4 8-4-15,11 6 2 16,2 1 1-16,16-5-14 16,8-10-50-16,1-18-159 15,7-8-262-15</inkml:trace>
  <inkml:trace contextRef="#ctx0" brushRef="#br0" timeOffset="42535.0998">13075 6733 772 0,'0'-11'383'15,"7"-8"-121"-15,8 3-72 16,11 5-88-16,7 7-20 0,1 8-36 16,-3 9-11-1,-12 8-1-15,-12 4 1 0,-19 12-1 16,-14 3 0-16,-3 6-11 31,0-2-8-31,16-13-16 0,17-6-12 0,22-17-14 16,14-4-2-16,24-4-38 15,5 3-126-15</inkml:trace>
  <inkml:trace contextRef="#ctx0" brushRef="#br0" timeOffset="42776.9696">13666 7099 627 0,'4'-4'391'0,"-3"-7"-7"16,-1 9-210-1,1 2-46 1,-2 10-59-16,1 11-23 15,0 13-22-15,-1 7-6 16,0 3-6-16,-2 0-1 16,7-7-22-16,-2-7-71 0</inkml:trace>
  <inkml:trace contextRef="#ctx0" brushRef="#br0" timeOffset="42918.4605">13470 7231 944 0,'20'1'373'16,"15"1"-233"-16,18 1-101 15,4-2-11-15,3 0-1 16,1 0-65-16</inkml:trace>
  <inkml:trace contextRef="#ctx0" brushRef="#br0" timeOffset="43354.9485">14099 7125 819 0,'0'-1'372'0,"0"4"-207"16,-9 0-63-16,-1 14-72 15,-1 7-26-15,2 9 5 16,4 1-2-16,13 4-3 16,4-8 0-16,9-12 0 15,8-2 4-15,-7-20 6 16,-1-6 6-16,2-10 28 16,-7-4 15-16,0-4 33 15,-2 2 11-15,-10 2-3 16,2 9-18-16,-6 11-46 15,-3 4-20-15,-3 20-26 0,-1 6-3 16,7 21 4-16,3 10 1 16,5 7 2-1,0 5-1-15,-6-8 3 16,-5-6 2-16,-14-10 3 16,-6-4 3-16,-12-10 4 15,-6-3 0-15,-9-14 2 0,-5-12-25 16,7-19-87-1,9-11-99-15,22-24-302 0</inkml:trace>
  <inkml:trace contextRef="#ctx0" brushRef="#br0" timeOffset="43769.9665">14197 6725 722 0,'6'-6'344'0,"5"-2"-121"0,6 0-93 31,9 0-26-31,8 2-32 0,7 1-22 16,0 6-29-16,-5 6-5 15,-13 7 4-15,-14 4 2 16,-26 12 2 0,-11 3 0-16,-13 8-10 15,3 1-3-15,17-7-5 0,11-4-4 16,21-13 11-16,14-6 12 15,19-9 13-15,9-2 2 0,10-3-6 16,-6 0-14 0,-11-3-8-16,-11 2-6 15</inkml:trace>
  <inkml:trace contextRef="#ctx0" brushRef="#br0" timeOffset="45302.2717">14852 7209 693 0,'1'-7'320'16,"7"-5"-123"-16,2-1-47 15,10-5-51-15,6 2-17 16,7-3-30-16,3 4-7 0,-3 7-13 16,-3 8-5-16,-12 11-10 15,-3 10-3-15,-6 10-1 16,1 0 1-16,3 0-4 15,-1-7-2-15,6-14 4 16,4-10 17-16,3-17 19 16,0-8 11-16,-7-6 7 15,-7-1-14-15,-11 7-52 16,-6 6-48-16,0 11-279 16</inkml:trace>
  <inkml:trace contextRef="#ctx0" brushRef="#br0" timeOffset="45768.437">14820 7448 772 0,'7'-9'331'0,"7"-12"-182"16,4-7-34-16,10 7-30 16,1-1-14-16,3 14-14 15,2 7-7-15,-6 8-17 16,-2 8-5-16,-8 10-8 0,-3 2-3 16,-1 2-4-16,0-2-4 15,5-12-3-15,6-3 0 0,5-16 18 16,3-6 8-16,1-10 20 15,-7-6 11 1,-8 2-9-16,-5-4-6 16,-8 6-66-16,-3 5-41 0</inkml:trace>
  <inkml:trace contextRef="#ctx0" brushRef="#br0" timeOffset="46688.1026">15739 7174 689 0,'-3'0'327'16,"-5"-2"-134"-16,2 2-49 16,-2 9-76-16,4 3-29 15,7 14-32-15,-3-2-3 16,17 6 1-1,0 0-3-15,13-7 1 0,6-2 2 0,2-18 9 16,4-7 5-16,-4-17 8 16,-4-3 32-1,-8-8 37-15,-6 0 18 0,-8 2 19 16,-5 0-27-16,-7 13-35 16,-2 12-27-16,-8 15-36 15,2 12-8 1,4 18-15-16,-2 13 2 0,8 26 6 15,-2 3-2-15,5 10 3 16,-2-6 3 0,-6-14 3-16,-5-8 4 0,-18-21 10 15,-2-10 4 1,-14-27-32-16,-1-13-37 16,4-25-88-16,1-11-130 0</inkml:trace>
  <inkml:trace contextRef="#ctx0" brushRef="#br0" timeOffset="47119.2482">16079 6841 753 0,'-2'-6'358'16,"2"-6"-139"-16,4 4-79 15,2-3-49-15,15 2-16 0,9 0-11 16,8 2-7-16,10 7-10 15,-8 4 1-15,-14 8 2 16,-11 2 2-16,-23 11-2 16,-14 7-5-16,-13 9-8 15,-7 0-8-15,6-7-13 16,9-10-6-16,19-10-19 16,12-4-6-16,25-10 0 15,11-2 3-15,20-4 14 16,7 0 3-16,1 1-2 15,-5 5-2-15,-22 0-49 16,-9 2-31-16</inkml:trace>
  <inkml:trace contextRef="#ctx0" brushRef="#br0" timeOffset="79219.4099">1903 9674 703 0,'1'-3'293'16,"10"-6"-129"-16,7-7-56 15,13-16-30 1,6-14 2-16,2-27-26 0,2-12 6 16,3-11 29-16,-7-2 21 15,-14 7 34-15,-9 9-12 16,-15 19-41-1,-3 15-23-15,1 22-35 0,0 16-15 16,0 22-17-16,0 14-8 16,4 35-27-16,8 11 9 15,11 29 15-15,7 8 6 16,7-2 8-16,1-10 1 16,11-22-1-16,-1-16 1 15,2-22-50-15,-1-10-49 16,-12-21-133-16,-1-9-199 0</inkml:trace>
  <inkml:trace contextRef="#ctx0" brushRef="#br0" timeOffset="79360.4595">2077 9473 706 0,'4'4'332'15,"9"1"-58"-15,13-2-239 16,15-1-2-16,10-1-2 15,5-1-53-15</inkml:trace>
  <inkml:trace contextRef="#ctx0" brushRef="#br0" timeOffset="79532.3507">2017 9389 1170 0,'0'0'411'0,"4"3"-370"16,11 2-78-16,18 5-63 15,9 4-161-15</inkml:trace>
  <inkml:trace contextRef="#ctx0" brushRef="#br0" timeOffset="79813.6205">2670 9637 775 0,'12'8'387'0,"6"3"-85"16,11-1-210-16,-2-7-10 0,-2-9-14 15,0-4 0-15,-6-11 11 16,-1-2-1-16,-11-6-4 16,-9-4-2-16,-12 3-20 15,-4 6-10-15,-1 12-25 16,2 12-13-16,-3 20-9 15,1 7 1-15,-2 17 4 16,5 9-1-16,10 12 3 16,8 3-1-16,14 5 0 15,5-10 3-15,3-12-31 16,3-10-57-16,1-21-174 16,-1-10-198-16</inkml:trace>
  <inkml:trace contextRef="#ctx0" brushRef="#br0" timeOffset="80070.9779">3278 9585 967 0,'-2'9'465'0,"-3"15"-174"16,-9 3-49-16,-13 5-93 0,-7-3-45 15,-4-12-53 1,-10-13-19-16,16-10-52 0,6-9-24 15,11-7-31 1,15 1 0-16,0-5 32 16,5 3 27-16,10 8 23 15,5 2 11-15,17 14 7 16,6 7-6-16,0 13-3 16,-7 7-3-16,-3 5 5 15,-6 1-7-15</inkml:trace>
  <inkml:trace contextRef="#ctx0" brushRef="#br0" timeOffset="80521.5808">5014 9564 1003 0,'5'-3'418'16,"-3"-1"-262"-16,2 12-72 15,1 34-51-15,-5 17 4 0,0 48 23 16,-1 14-1-1,-2 3-15-15,-2-5-10 16,2-31-14 0,-7-16 0-16,6-19-19 15,4-10-63-15,2-16-208 0</inkml:trace>
  <inkml:trace contextRef="#ctx0" brushRef="#br0" timeOffset="80722.3818">4900 9617 1044 0,'23'-10'411'16,"20"-9"-246"-16,28 3-134 15,13 6-13-15,27 5-3 0,4 3-4 16,-5 8-180-16</inkml:trace>
  <inkml:trace contextRef="#ctx0" brushRef="#br0" timeOffset="80974.3812">4998 10424 994 0,'6'5'376'16,"25"2"-265"-16,18 2-34 16,30 0-7-16,10-3-7 15,-4 1-20-15,-8-6-3 16,-20-1-99-16,-9 0-97 15</inkml:trace>
  <inkml:trace contextRef="#ctx0" brushRef="#br0" timeOffset="81156.3475">5129 10131 1064 0,'3'-4'485'0,"13"-7"-216"16,9 0-115-16,29 4-114 16,10 1-11-16,5 4-18 15,4 3 22-15,-15-1-176 0</inkml:trace>
  <inkml:trace contextRef="#ctx0" brushRef="#br0" timeOffset="81439.2778">5621 10277 1156 0,'1'4'461'0,"3"11"-294"16,3 7-71-16,4 20-44 16,-2 7-11-16,-2 8-14 15,-4-3-7-15,-4-9-14 0,-2-7-54 16,-1-15-157-16,0-7-187 16</inkml:trace>
  <inkml:trace contextRef="#ctx0" brushRef="#br0" timeOffset="81603.4293">5593 10340 743 0,'14'-15'389'16,"23"-11"-126"-1,8 7-56-15,5 11-101 0,0 8-37 16,-14 10-5-16,-12 4 6 16,-18 10 34-1,-12 6 2-15,-21 3-26 16,-4 1-13-16,-9-9-40 15,5-8-83-15</inkml:trace>
  <inkml:trace contextRef="#ctx0" brushRef="#br0" timeOffset="81980.2614">6239 10099 1095 0,'0'1'455'0,"6"2"-264"0,11-1-93 16,21-2-78-16,7 2-2 16,15-2-1-16,2-1 0 15,-10-4-17-15,-4 1-52 16,-17 3-142-16,-8 1-118 15</inkml:trace>
  <inkml:trace contextRef="#ctx0" brushRef="#br0" timeOffset="82154.7509">6277 10286 789 0,'10'1'451'0,"20"1"-12"15,7 1-189-15,8-1-66 16,1 0-32-16,-2-2-62 16,-5-1-20-16,-3-2-11 15,-8-5-53-15</inkml:trace>
  <inkml:trace contextRef="#ctx0" brushRef="#br0" timeOffset="83456.3631">7255 10022 970 0,'-10'-31'370'16,"-6"-37"-243"-16,16 0-34 0,24 5-30 16,13 10-5-16,17 22-39 15,3 11-12-15,6 21-1 16,0 17-6-16,-19 20 2 16,-16 18 8-1,-55 23 6-15,-22 6 0 16,-32 9-1-16,-7-9-3 0,14-22-15 15,10-13-8 1,27-27-8 0,18-11-5-16,26-16-11 0,13-5 14 15,32-3 34-15,10 4 15 16,13 3 43-16,5 5-2 16,-14 4-22-16,-2 3-9 15,-21 6-12-15,-15 0-55 16</inkml:trace>
  <inkml:trace contextRef="#ctx0" brushRef="#br0" timeOffset="83719.6971">7850 9774 948 0,'1'-15'456'0,"4"-11"-173"16,-3 6-67-16,6 20-124 16,2 10-41-16,-2 26-56 15,4 19-9-15,-4 27 8 0,-2 5 5 16,-4 1 3-16,0-7 1 16,-2-13-32-1,-5-7-34-15,5-18-105 0,8-10-65 16,1-21-149-1</inkml:trace>
  <inkml:trace contextRef="#ctx0" brushRef="#br0" timeOffset="83874.2114">8075 10143 449 0,'-2'0'332'16,"-9"2"22"-16,-6 7-81 16,-11 6-109-16,-2 3-36 0,7 1-38 15,0-1-21 1,19-2-36-16,6-4-5 0,15-3-9 15,14-1-4 1,10-7-5-16,8 1 21 0,4-2-211 16</inkml:trace>
  <inkml:trace contextRef="#ctx0" brushRef="#br0" timeOffset="84238.4789">8318 10409 990 0,'10'0'365'16,"8"-1"-274"-16,8-4-6 0,4-5-10 16,-1-5-9-16,-2-3-24 15,-3-2-3-15,-11-2 6 16,-6 3 0-16,-12 0 26 15,-8 5 4-15,-13 5 9 16,-4 1-3 0,0 11-47-16,6 4-18 0,4 12-26 15,6 10-7 1,8 9 7-16,1 7 8 0,20 2 5 16,4-4 6-16,15-11 6 0,6-6 4 31,2-15 4-31,-1-4 2 0,-9-11 6 15,-2-6 5-15,-11-6-68 16</inkml:trace>
  <inkml:trace contextRef="#ctx0" brushRef="#br0" timeOffset="85651.8679">9101 10257 776 0,'4'1'283'15,"31"4"-166"-15,28-2-15 16,64-3 7-16,44 1 8 16,71-1-33-16,33 3-15 15,40 0-15-15,13 6-5 16,-15 3-26-16,1 1-7 15,-43-5-3-15,-30-7 0 16,-62-2 0 0,-41-3 2-16,-58 1-59 0,-26 3-44 15,-29-3-377-15</inkml:trace>
  <inkml:trace contextRef="#ctx0" brushRef="#br0" timeOffset="86406.8487">9883 9417 745 0,'2'-3'387'0,"-2"3"-66"16,2 16-259-16,1 8-45 15,2 16-16-15,3 4 5 16,5-2 3-16,6 0 0 16,5-9 0-16,5-5 3 15,5-14 13-15,0-8 7 16,-2-13 16-16,-1-10 6 15,-9-8 7-15,-4-5 5 16,-8-2-7-16,-10 0-6 0,-2 9-24 16,0 5-27-16,-4 21-39 15,5 13-8-15,1 17 0 16,4 12 12-16,-1 14 27 16,-3 9 3-16,-14 6 3 15,-6-3 5-15,-14-11 4 16,-5-10 4-16,-4-19 9 15,-2-14 13-15,4-17 12 16,3-14-4-16,7-24-38 16,8-10-47-16,-2-13-148 15,23 5-134-15</inkml:trace>
  <inkml:trace contextRef="#ctx0" brushRef="#br0" timeOffset="86700.1019">10378 9153 727 0,'7'-20'381'0,"5"-10"-136"15,-3 12-27 1,-3 6-43-16,-3 16-97 15,2 6-47-15,-3 26-50 0,2 14 5 16,4 36 14 0,-2 12 6-16,-2 7 4 15,-3-3-2-15,-4-18-2 16,-1-13 1-16,2-10 3 16,1-5 1-16,1-12 0 15,2-5 0-15,4-17-160 0</inkml:trace>
  <inkml:trace contextRef="#ctx0" brushRef="#br0" timeOffset="87351.7935">10958 9611 664 0,'3'-4'340'0,"-1"-7"-90"16,-2 0-47-16,-3-5-68 0,-4-1-22 15,-11 3-48-15,-6-4-25 16,-7 13-40-16,-6 5-16 16,8 8-24-16,3 9-2 15,5 7 4-15,6 3 0 16,9 2 8-16,6-1 2 15,7-3 5-15,7-2 6 16,9-10 13-16,5 0 8 0,6-13 13 16,2-2 5-1,-6-10 7-15,-3-4 1 16,-9-3 0-16,-4-1 1 16,-7-1-5-16,-3 5 8 0,-4 7 4 15,0 2-2 1,-1 8-12-16,-2 0-20 0,2-1-15 15,-1 0-7-15,2 22 5 16,6 38 6-16,-1-22 2 16,-2 4 2-16,1 10-1 15,-2 4 1-15,-2-1 6 16,-1-2 1-16,-4-13 4 16,1-7 0-16,0-10-3 0,2-4 0 15,1-7 3-15,0-5 3 16,-1-5-11-1,2-4-52-15</inkml:trace>
  <inkml:trace contextRef="#ctx0" brushRef="#br0" timeOffset="87773.7407">11307 9192 715 0,'0'-6'362'0,"0"-2"-110"15,0 3-81-15,-4 9-110 16,5 7-33-16,-4 17-42 0,-1 12 3 16,7 31 15-1,-3 8 2-15,7 13 1 16,-5-2 0-16,-2-14 0 16,-1-6-1-16,-4-10 0 15,5 0 1-15,1-13-1 16,5-2 1-16,-4-13 47 15,-2-7 8-15,3-3 10 16,-6-10 4-16,3-5-43 16,6-4-7-16,-6-4-15 15,2 1-53-15</inkml:trace>
  <inkml:trace contextRef="#ctx0" brushRef="#br0" timeOffset="90334.8867">10201 10673 1036 0,'-19'11'403'16,"-23"21"-277"-16,-1 16-58 15,5 33-51-15,7 10-4 16,18 8-10-16,9-3-1 0,12-13 2 16,0-5 0-1,20-13-28-15,7-9-31 0,19-16-275 16</inkml:trace>
  <inkml:trace contextRef="#ctx0" brushRef="#br0" timeOffset="90791.704">10460 11020 976 0,'-1'1'386'0,"-3"6"-253"16,0 6-68-16,4 15-64 0,0 2 5 15,5 7 0-15,5-1-1 16,7-3-1-16,6-7 2 16,11-12 8-16,2-6 7 0,-1-16 11 15,1-7 5-15,-12-10 4 16,-4-6 1-16,-11-1-1 15,-7 0-3-15,-2 7-13 16,-1 5-10 0,-3 10-42-16,5 9-18 0,-2 9-15 15,-3 13 2 1,1 15 25-16,2 12 13 16,1 19 13-16,3 6 2 0,-2 8 5 15,-1-1 0-15,-3-12 2 16,-8-7 1-16,-12-7 27 15,-11-5 17-15,-12-6 19 0,-3-7 8 16,7-20-5-16,2-13-1 16,15-18-53-16,8-10-55 15,17-15-136 1,9-4-347-16</inkml:trace>
  <inkml:trace contextRef="#ctx0" brushRef="#br0" timeOffset="91201.6043">10744 10764 744 0,'3'-7'363'16,"4"-4"-140"-16,8 1-74 16,1-3-23-16,19 5-50 15,2 2-23-15,1 6-32 16,-1 3-12-16,-22 8-5 0,-11 4-1 15,-22 11-1 1,-11 9 1-16,-7 8 3 0,5 0 0 16,15-8-2-16,9-9-2 15,18-13 3-15,7-6 1 16,19-6 0-16,9 0 0 16,12 2-3-16,-1-2 21 0,-4 5-152 31</inkml:trace>
  <inkml:trace contextRef="#ctx0" brushRef="#br0" timeOffset="91684.9445">11228 10704 1024 0,'2'0'432'16,"9"7"-254"-16,4 13-55 0,14 39-70 15,8 19-7-15,-4 22-5 16,-7 5-6-16,-31-3-8 16,-15-3-6-16,-14-13-4 15,1-5 1 1,8-29 5-16,4-16 5 0,14-22-23 16,0-11-48-16</inkml:trace>
  <inkml:trace contextRef="#ctx0" brushRef="#br0" timeOffset="92274.394">11722 10535 495 0,'6'-5'219'15,"7"-5"-55"1,3 2-31-16,7 1-9 15,5 3-6-15,4 7-47 16,-2 3-27-16,-11 3-13 16,-10 5 4-16,-14-2 2 15,-10 6 3-15,-8 0-4 16,-7-5-3-16,11 1 1 0,3-6 1 16,10-6-18-16,12 1-7 15,6-3-12 1,8 3-5-16,8 0 11 15,-4-1 6-15,-4 5 6 16,-3 3 5-16,-17 2 8 16,-10 3-1-16,-15 0 1 15,-8-2-53-15</inkml:trace>
  <inkml:trace contextRef="#ctx0" brushRef="#br0" timeOffset="92503.5224">11670 10869 1059 0,'9'4'426'0,"1"-5"-270"15,24 6-40-15,14 1-31 16,5-2-27-16,12 4-31 15,-9-10-5-15,-3-1-53 16,-9-2-109-16</inkml:trace>
  <inkml:trace contextRef="#ctx0" brushRef="#br0" timeOffset="92804.7544">11761 11096 757 0,'-3'-1'424'0,"1"-1"-4"16,11-5-331-16,10 2-25 15,14 0-34-15,6-1-2 16,3 8-13-16,-2 3-1 0,-16 2-1 16,-11 5-1-1,-17 1 7-15,-15 5 3 16,-12 11 3-16,-6-3-1 15,1 1-3-15,11 0-6 0,11-8-6 16,10-2-2 0,15-8 1-16,6-1 3 0,15-6 5 15,7-2 2 1,6-1-1-16,1-8 0 16,2-5-48-16</inkml:trace>
  <inkml:trace contextRef="#ctx0" brushRef="#br0" timeOffset="93416.6447">12748 10187 561 0,'9'0'320'0,"5"0"-65"15,14-4-64-15,12 2-20 16,16 1-57-16,11-1-24 16,-1 4-57-16,-7 2-12 15,-17 5-75-15,-11-1-77 16</inkml:trace>
  <inkml:trace contextRef="#ctx0" brushRef="#br0" timeOffset="93658.0573">12756 10367 656 0,'18'3'343'16,"13"2"-117"-16,20 4-30 0,8 0-12 15,4 3-55 1,-1-1-33-16,-9-4-38 0,-11-5-16 16,-12-4-6-16,-9-5-34 15,-10-3-165 1</inkml:trace>
  <inkml:trace contextRef="#ctx0" brushRef="#br0" timeOffset="97312.8807">14231 9919 580 0,'-11'1'298'0,"-21"-1"-65"16,-1-2-17-16,-8-14-27 15,-4-4-22-15,4-13-45 0,8-2-29 0,19 0-63 16,14 0-29-16,27 7-40 16,10 1-4-16,14 11 9 15,4 7 9-15,3 20 22 16,1 12-4-16,-16 15 7 16,-12 7 10-1,-49 18 7-15,-24 7 2 16,-26 6 1-16,-14-5-5 15,13-18-3-15,11-9-2 16,26-19-13-16,23-4-5 16,28-9-6-16,16-2-1 15,15 1 9-15,4 2 4 16,2-2 4-16,2 0 4 0,-7-2 4 16,-2-3-15-1</inkml:trace>
  <inkml:trace contextRef="#ctx0" brushRef="#br0" timeOffset="97731.9188">14664 9735 1033 0,'-5'-9'451'16,"0"-4"-229"-16,0 9-147 15,1 9-42-15,2 20-45 16,1 13-16-16,-2 27 14 16,-2 7 4-16,0 6 9 0,-1-2 3 15,3-15-61-15,3-7-7 16,1-12-61-16,4-10-35 16,3-12-2-16,4-10-6 15,8-15 4-15,6-7 23 16,9-18 35-16,1-4 12 15,-5-3 87-15,-6 4 60 16,-17 12 133-16,-10 5 36 0,-18 14 39 16,-8 5-23-1,-8 7-67-15,1 6-30 0,8 1-59 16,9 0-32-16,16 4-34 16,4-1-7-16,24-4-7 15,7-2 3-15,16-6 5 16,5-4-22-16,-2-4-137 15,-2-2-167-15</inkml:trace>
  <inkml:trace contextRef="#ctx0" brushRef="#br0" timeOffset="98044.8527">15081 10254 598 0,'12'3'319'16,"6"2"-83"-16,0-4-99 16,5-1-25-16,-1-6-39 0,-3-4-12 15,3-3-13-15,-8-3-4 16,-9 0-1-16,-5 0-5 16,-12-1-11-16,-7 2-4 15,-7 7-14-15,-2 7-9 16,2 10-20-16,5 11-6 15,3 11 10-15,6 3 9 16,13 9 18-16,8 2 7 16,11-3-4-16,6-3 0 0,8-15 3 15,1-11 1-15,14-13-29 16,3-7-76-16</inkml:trace>
  <inkml:trace contextRef="#ctx0" brushRef="#br0" timeOffset="98674.3503">15957 10121 679 0,'-24'-1'302'16,"-15"0"-101"-1,8 0-67-15,40 1-68 16,27-3-7-16,39-2-30 0,36 2-9 15,55-1 56-15,23-1 11 16,43 4 2-16,7-1-7 16,1 2-34-16,-16-2-9 15,-36-2-7-15,-27-4-3 16,-55-2-21-16,-23 1-69 16</inkml:trace>
  <inkml:trace contextRef="#ctx0" brushRef="#br0" timeOffset="99233.3719">16423 9379 453 0,'0'-6'224'15,"3"-8"-38"1,-1 6 1-16,-6 4-18 15,-1 3-28-15,-4 8-66 0,-2 7-34 16,3 15-33-16,3 8 0 0,13 2-2 16,8-2 1-1,14-5 5-15,3-11 3 16,2-7 7-16,3-9 8 16,-3-9 13-16,-3-6 8 0,-11-14 9 15,-7-6-2-15,-10-8-5 16,-5-1-7-16,0 6-20 15,-4 7-12-15,0 17-46 16,1 10-8-16,2 22-5 16,3 7 4-16,8 15 27 0,2 10 4 15,1 0 5-15,-4-2 2 16,-12-5 7-16,-4-5 4 16,-14-5 12-1,-9-5 4-15,-5-8 3 0,-8-10 3 16,-8-16-35-1,7-9-47-15,10-4-248 16</inkml:trace>
  <inkml:trace contextRef="#ctx0" brushRef="#br0" timeOffset="99523.7175">16890 8950 803 0,'3'-8'419'0,"3"-4"-132"0,-4 12-143 16,-2 2-52-16,-2 25-67 15,1 9-23-15,2 24 2 16,4 15 4-16,0 27-1 15,1 10 0-15,2 4 0 16,-1-4 2-16,1-25 4 16,-3-12 3-16,-5-21-33 15,0-9-54-15</inkml:trace>
  <inkml:trace contextRef="#ctx0" brushRef="#br0" timeOffset="100116.7892">17315 9532 293 0,'11'-4'246'0,"6"-5"40"0,-3-2-49 16,-4-2-16-16,-4-2-31 16,-4-2-24-16,-8-4-46 15,-7 0-22-15,-12-4-55 16,-3 6-26-16,-9 8-33 15,-5 7-14-15,3 15-12 16,3 5 0-16,11 12 6 16,11 4 5-16,11 0 21 0,3-2 7 15,16-3 7 1,4-8 3-16,16-6 4 0,3-4 4 16,-3-9 7-1,0-8 2-15,-7-6 6 0,-3-4-1 16,-3-3-4-16,-7 6-3 15,-6-2-8-15,-6 8-4 16,-3 5-5-16,-3 4-4 16,-4 8-4-16,2 7-3 15,-2 9-1-15,5 5 1 16,1 7 5 0,4 2 0-16,5 6 1 0,0 1 3 15,2-3 4-15,-2-4-2 16,-3-6 2-16,0-7 1 0,-5-10-5 15,4-4-44 1,-3-8-238-16</inkml:trace>
  <inkml:trace contextRef="#ctx0" brushRef="#br0" timeOffset="100470.94">17682 9111 828 0,'0'-7'384'0,"1"-4"-149"0,-1 1-54 16,-2 10-102-16,-1 9-24 15,0 12-49-15,2 11-1 16,2 21 13-16,1 11 5 0,4 23-4 16,-3 0-4-16,1-5-2 15,-1-8-4-15,-4-18 1 16,1-6 0-16,1-9 2 16,3-4 2-16,-1-11 1 15,0-6 3-15,-2-9 7 16,-1-9 18-16,0-4-98 15</inkml:trace>
  <inkml:trace contextRef="#ctx0" brushRef="#br0" timeOffset="101279.5922">16761 10589 499 0,'0'-1'277'0,"-1"1"-65"16,-1 0-91-16,1 0-66 15,0 0-20-15,-2 10 16 16,-11 47-1-16,14-23-10 16,6 2 0-16,10-4-20 15,6-3-1-15,11-10 9 0,4-7 7 16,3-12 21-16,2-9 7 16,-3-13 8-16,-9-4 0 15,-7-7-2-15,-3 0 0 16,-12 1-4-16,-1-2-2 15,-9 11-16-15,-4 6-15 0,-4 12-32 16,1 9-12-16,3 13-15 16,1 11 0-16,1 20 10 15,2 9 6-15,-3 20 5 16,5 5 3 0,-3-5 3-16,-2-3 0 0,-3-18 0 15,-7-3-1-15,-10-4 14 16,-6-5 6-16,-11-13 12 15,1-12 12-15,1-19 2 16,5-9 2-16,10-17-18 16,10-8-21-16,18-5-54 15,8-10-32-15,14-2-114 16,2-1-76-16</inkml:trace>
  <inkml:trace contextRef="#ctx0" brushRef="#br0" timeOffset="101983.5059">17251 10367 568 0,'1'-5'302'15,"3"-4"-67"1,9 1-88-16,4-3-17 15,11 3-25-15,7 1-17 0,7 7-32 16,1 3-14-16,-6 7-16 16,-9 2-3-1,-19 1-6-15,-5 1 3 16,-11 2 5-16,-3 0 2 0,-5 3-2 16,-2-1-3-16,4-4-7 15,2-5-4 1,5-3-6-16,7-1-4 0,8 1-2 15,6 4 0-15,8 0-1 16,-3 3 1-16,1 1 1 16,2 5 0-16,-12 0 0 15,-3-1 2-15,-11 1 7 0,-14-3 4 16,-11-2 8 0,-7-2 6-16,-7-6 3 0,2-6-2 15,8-3-5 1,7-3-4-16,12 1-35 15,6-2-53-15</inkml:trace>
  <inkml:trace contextRef="#ctx0" brushRef="#br0" timeOffset="104794.1378">18340 10135 495 0,'0'-2'304'0,"0"0"-1"16,0-1-86-16,0 2-69 15,0 0-28-15,0-1-29 16,0 1-9-16,0 0 8 16,0 0 4-16,0 0-5 15,0 0-7-15,0 0-24 0,0-1-10 16,0 2-11-16,0 0 2 16,0 0 10-16,0 0 9 15,0 0-9-15,0 0-6 16,0 0-17-16,0 0-8 15,0 0-4-15,0 0 3 16,0 0-7-16,0 0-4 0,0 0 3 16,1 0-3-1,3 0 6-15,-2 0-2 0,-2 0-41 16,0 0-65-16</inkml:trace>
  <inkml:trace contextRef="#ctx0" brushRef="#br0" timeOffset="107847.5381">2221 12605 417 0,'-9'-2'273'0,"-20"-6"41"16,-2 3-135-16,-3 8-61 0,-4-1-19 15,7 15-51-15,2 9-27 16,12 6-31 0,10 11-5-16,15 2 3 0,13-3 6 15,10-7-1-15,7-9 1 0,8-18 6 16,-3-9 6-1,-3-17 57-15,-5-9 22 16,-17-12 51 0,-9-7 10-16,-18-8-35 0,-11-8-15 15,-15-18-36-15,-2-6-11 16,9-7-17 0,6 7-11-16,22 22-39 15,11 15-21-15,13 20-16 0,13 8-2 16,13 18-50-16,8 7-72 15</inkml:trace>
  <inkml:trace contextRef="#ctx0" brushRef="#br0" timeOffset="108183.2607">2391 12638 994 0,'0'0'372'0,"6"1"-276"16,7 5-40-16,11 11-33 15,-1 4 10-15,-2 9 6 16,-4-1 2-16,-11 3 2 16,-3-1-5-16,-5-6-10 15,-1-1-2-15,0-12 5 16,-1-9 4-16,4-11-6 0,0-8-11 15,0-10-26-15,12-3-13 16,3 2-14-16,5 7 0 16,6 12 11-16,-1 8 7 15,2 11 17-15,1 6 10 16,-12 8 3-16,-2 1 34 16,-5 4-235-16</inkml:trace>
  <inkml:trace contextRef="#ctx0" brushRef="#br0" timeOffset="108507.5494">2733 12512 991 0,'167'-53'1238'78,"0"0"-1233"-78,-161 93 2 16,-2-14 5-16,-5 4-6 16,2 26 1-16,-1-6 0 15,-4-3 1-15,3-9 0 0,-4-8-2 16,0-10 4 0,1-9 5-16,1-9 22 15,-2-5 2-15,-9-5-8 16,0 1-16-16,-11 5-34 15,-1 4-9-15,-1 11-50 16,-5 2-24-16,7 4-89 16,4 1-99-16</inkml:trace>
  <inkml:trace contextRef="#ctx0" brushRef="#br0" timeOffset="108689.0128">3465 12767 1268 0,'2'0'542'0,"-2"2"-302"15,6 2-45-15,-6-4-78 16,-1 0-36-16,-1 0-44 0,1-2 383 16</inkml:trace>
  <inkml:trace contextRef="#ctx0" brushRef="#br0" timeOffset="109429.3451">4378 13719 1184 0,'0'7'423'15,"0"10"-293"-15,7 49-158 16,4 23-12-16,2 36 34 16,-4 17 6-16,2-2 10 15,-6-6 1-15,2-26 3 16,2-18 22-16,2-34-160 16,1-16-187-16</inkml:trace>
  <inkml:trace contextRef="#ctx0" brushRef="#br0" timeOffset="109636.6055">5120 13883 1433 0</inkml:trace>
  <inkml:trace contextRef="#ctx0" brushRef="#br0" timeOffset="109854.9599">4483 14659 899 0,'3'0'391'0,"12"-4"-167"0,13 2-80 16,27 0-33-16,13 2-9 15,16 2-35-15,0 3-20 16,-19-1-23-16,-10-2-34 0,-22 1-245 15</inkml:trace>
  <inkml:trace contextRef="#ctx0" brushRef="#br0" timeOffset="110049.1908">4560 14354 1932 0,'54'0'16'15,"-16"2"10"-15,12 2-2 0,35 2 31 16,-5-3-86-16</inkml:trace>
  <inkml:trace contextRef="#ctx0" brushRef="#br0" timeOffset="110389.1974">4432 13813 1198 0,'0'-4'500'0,"1"-3"-304"15,6 5-57-15,26 2-65 16,19 2-7-16,33 2-3 15,16 1-9-15,3 0-17 16,-11-2-11-16,-25 2-110 16,-9-1 136-16</inkml:trace>
  <inkml:trace contextRef="#ctx0" brushRef="#br0" timeOffset="110706.7753">5080 14562 795 0,'-2'0'451'0,"0"1"-54"15,2 8-223-15,6 15-143 16,2 10-13-16,3 17-7 16,0 5-1-16,-3 2 1 15,-1-4 57-15,-5-16-203 16</inkml:trace>
  <inkml:trace contextRef="#ctx0" brushRef="#br0" timeOffset="110901.2727">5086 14545 913 0,'16'-10'423'0,"25"-2"-148"0,7 7-107 15,5 13-69-15,1 11-11 16,-21 7-31-16,-10 5-7 15,-27 13-7-15,-21-1-4 16,-11 2-8 0,-6-6-34-16,2-22-142 15,6-12-357-15</inkml:trace>
  <inkml:trace contextRef="#ctx0" brushRef="#br0" timeOffset="111545.6509">4507 13461 712 0,'-2'-1'392'16,"-4"-5"-92"-16,10 5-204 15,15 4-39-15,19 2-58 16,12 3 1-1,27 2 8-15,7 1-1 0,5 0-2 16,-3-4-1-16,-5-7-2 16,-11-8 1-16,-16-3-34 15,-10-4-5-15,-28-4-4 16,-10 1 4-16,-15-5 41 16,-4 0 20-16,-4 2 27 15,4 5-3-15,6 9-6 16,3 6-26-16,7 11-26 15,6 4-4-15,6 12 3 16,6 5 15-16,-4 8 19 16,-3-4 13-16,-14 4 47 0,-10-4 8 15,-7-7-7-15,0 1 19 16,8-16-590-16</inkml:trace>
  <inkml:trace contextRef="#ctx0" brushRef="#br0" timeOffset="111960.2637">5928 14244 799 0,'3'2'359'0,"1"1"-140"15,7 2-129-15,22 1-25 0,13-3-5 16,23 0-11-16,6 0-7 16,-2-1-20-16,-10 2-40 15,-21-2-171 1,-9-2-145-16</inkml:trace>
  <inkml:trace contextRef="#ctx0" brushRef="#br0" timeOffset="112143.3113">5958 14435 747 0,'14'4'402'16,"7"1"-104"-16,23 3-89 15,15 0-17-15,6-3-59 16,4 0-34-16,-9-1-43 16,-10-5-18-16</inkml:trace>
  <inkml:trace contextRef="#ctx0" brushRef="#br0" timeOffset="112826.4507">7484 14194 529 0,'-20'6'289'16,"-25"3"-32"-16,-8-4-40 15,0-17-63-15,-1-4-28 16,5-17-67-16,10-7-26 0,18-13-33 31,12-5-18-31,22-1 0 0,11 3 18 16,19 22 25-16,4 11 14 15,4 29 1 1,-1 18-13-16,-10 27 1 0,-14 10 6 0,-29 17 6 31,-20 4-4-31,-35 10-11 0,-10 7-8 0,-5-12-7 16,7-18-1-1,26-31 9-15,11-24-7 0,21-19-29 16,7-6-16-16,12-8 4 0,11 4 11 31,17 4 30-31,11 7 17 16,10 12-11-16,2 7-4 0,-11 7 1 0,-9-1-2 16,-14 0-99-1,-7-1-227-15</inkml:trace>
  <inkml:trace contextRef="#ctx0" brushRef="#br0" timeOffset="113088.9242">7677 13846 1020 0,'-2'-16'529'16,"0"-10"-100"-16,-2 15-304 15,4 6-57-15,0 24-70 0,1 13-43 16,9 28 27-16,0 16 8 16,3 19 7-1,-1 3 3-15,-2 2 4 16,2-6 0-16,-4-16 1 0,2-13 1 16,-4-27-36-1,3-11-31-15,-5-22-54 0,4-10-91 16,4-19-153-16</inkml:trace>
  <inkml:trace contextRef="#ctx0" brushRef="#br0" timeOffset="113255.7473">7919 14302 545 0,'0'0'360'15,"-2"5"-58"-15,-12 5-69 16,-10 12-120-16,0 4-48 0,1 1-9 16,8 1-15-16,10-4-20 15,2-5-8-15,13-2-4 16,3-3 1-16,8-8 1 15,11 2-2-15,6-6-19 16,7-2-78-16</inkml:trace>
  <inkml:trace contextRef="#ctx0" brushRef="#br0" timeOffset="113576.6579">8159 14478 918 0,'1'7'350'0,"5"2"-240"16,6 5-23-16,10 0-9 0,4-3-19 0,3-4-27 15,1-6 1 1,-7-5 14-16,-3-7 3 16,-4-2 4-16,-5 2-1 15,-10-6-6-15,-6-4 0 16,-13 2-9-16,-11-1-18 15,1 13-33-15,-2 9-17 16,0 18-13-16,9 6 8 16,7 11 20-16,6 0 9 0,14 3 9 15,8 0 8-15,12-5 23 16,5-1 11-16,3-9 1 16,0-5-4-16,-4-15-3 15,1-9-27-15</inkml:trace>
  <inkml:trace contextRef="#ctx0" brushRef="#br0" timeOffset="114136.5942">8978 14507 960 0,'-1'-2'364'15,"-3"4"-212"-15,27-2-166 16,22 4-8-16,39 1 20 16,20-5 22-16,45 0 38 15,16-3 19-15,32-1 23 16,17-1-5-16,10-5-33 0,2-1-17 15,-36-2-18-15,-24-2-6 16,-47 3-8-16,-25 2-17 16,-23 3-230-16</inkml:trace>
  <inkml:trace contextRef="#ctx0" brushRef="#br0" timeOffset="114770.0434">9469 13660 924 0,'-9'5'325'16,"-6"12"-271"-16,1 6-65 16,3 12-5-16,6 3 11 15,12-2 19-15,6-5 10 16,15-10 10-16,6-10 5 0,0-11 9 16,-2-5 9-1,-6-13 25-15,-4-3 12 16,-7-6 4-16,-5-3-2 0,-5 1-18 15,-1 2-13 1,-4 10-23-16,0 5-19 0,0 15-26 16,-2 8-9-16,2 18-5 15,0 10 2-15,3 20 9 16,4 8 1-16,-1 1 2 16,-2-3 3-16,-9-11 3 15,-9-8 3-15,-10-8 5 16,-7-4 2-16,-8-7 5 15,-2-9 8-15,1-15 10 16,4-9-9-16,5-16-64 16,6-7-63-16,12-4-161 15,11-2-149-15</inkml:trace>
  <inkml:trace contextRef="#ctx0" brushRef="#br0" timeOffset="115044.7548">9819 13393 855 0,'0'-5'419'0,"4"1"-157"16,-5 0-99-1,1 4-99-15,0 1-26 0,0 29-19 16,7 67-4-16,-4-21-5 15,3 12-2-15,-4 10 0 16,-1-2 1-16,8-10-1 16,0-10 0-16,-1-30-1 15,1-9-18-15,-8-17-127 16,4-8-314-16</inkml:trace>
  <inkml:trace contextRef="#ctx0" brushRef="#br0" timeOffset="115558.4662">10274 13900 586 0,'5'-9'359'16,"-2"-7"-37"0,0-5-98-16,-3-2-23 0,-8-2-34 15,-1 0-27-15,-9 7-66 16,-5 2-35-16,-3 13-59 16,-1 5-13-16,2 10-3 15,3 10 5-15,6 5 13 16,7 4 5-16,11 2 6 15,5-3 2-15,13-2 1 16,4-6 0-16,3-8 1 16,-1-7 2-16,-9-13 4 0,3 1 3 15,-8-12 4-15,-1 3 2 16,3 1 0 0,-7 0-2-16,-3 7-10 0,-2 4-2 15,0 7-3-15,-1 7 1 16,-1 10 5-1,0 3 1-15,1 10 0 16,1 4 0-16,1-1 2 16,2 3 0-16,-2-7 1 0,-2-5 1 15,5-5 1 1,-5-6 2-16,2-8 10 0,-1-4-42 16,0-6-283-16</inkml:trace>
  <inkml:trace contextRef="#ctx0" brushRef="#br0" timeOffset="115868.2033">10611 13519 942 0,'-1'-4'473'15,"-2"-4"-156"-15,3 8-201 0,0 8-50 0,0 13-63 32,0 8-10-32,2 14 9 0,5 13 6 15,-1 13 7-15,2 11 2 0,-1 1-2 16,-3-2-5-16,2-17 1 16,0-10 1-16,2-14 1 31,-3-8 2-31,1-9-1 15,-1-6 0-15,-1-15-14 16,1-3 38-16</inkml:trace>
  <inkml:trace contextRef="#ctx0" brushRef="#br0" timeOffset="116547.1061">9774 14942 568 0,'-2'-4'350'15,"-1"-6"-13"-15,-3 9-126 16,2 15-101-16,2 9-52 16,3 14-58-16,4 3 5 15,4 3 1-15,5-3 1 0,7-6 1 16,5-6 0-16,5-17 9 16,-1-11 7-16,-1-10 30 15,-6-8 13-15,-10-9 8 16,-1 0 1-16,-12-5-17 15,0 0 2-15,-4 2-8 16,-2 3-9-16,2 13-29 16,0 13-19-16,5 23-14 15,2 7-1-15,6 23 7 16,1 11 4-16,0 16 1 16,0 14 4-16,-10 3 5 15,-7-4 3-15,-14-10 3 16,-5-13 3-16,-3-16 7 15,-6-13 2-15,5-18 6 16,-2-8 4-16,3-19 2 16,4-8-8-16,0-20-31 15,10-7-22-15,17-8-79 16,9-7-49-16,17-6-144 16</inkml:trace>
  <inkml:trace contextRef="#ctx0" brushRef="#br0" timeOffset="117020.4912">10234 14784 913 0,'-3'-2'416'15,"1"-3"-174"-15,0-1-59 16,8-4-70-16,10 1-28 16,9-2-48-16,5 3-4 0,4 3-8 15,0 1-5 1,-4 9-2-16,-6 3 4 0,-15 6 4 15,-10 6 0-15,-15 4-1 16,-9 1-5 0,1-1-5-16,5-3-3 0,8-11-12 15,10-1-9-15,11-3-15 32,5 0-2-32,12 2 7 0,3 6 8 15,2 1 11 1,-3 5 2-16,-13 4 8 0,-12 0 4 15,-27-2 8 1,-10 2 2-16,-16-6 1 0,4-5 0 16,9-10-29-16,5-9-77 15</inkml:trace>
  <inkml:trace contextRef="#ctx0" brushRef="#br0" timeOffset="117383.452">11446 14444 1238 0,'-1'-1'631'0,"-4"-2"-161"16,4 3-271-16,0 0-53 15,0 0-71-15,0 0-26 16,-1 0-57-16,2 0-70 16</inkml:trace>
  <inkml:trace contextRef="#ctx0" brushRef="#br0" timeOffset="117809.137">12147 14221 893 0,'0'1'464'16,"-1"1"-70"0,-3 17-310-16,0 8-55 15,-2 23-24-15,3 7 1 16,3 7 0-16,2-2 1 15,9-18-2-15,0-10 1 16,5-15 10-16,-1-9 8 0,-2-9 12 16,4-2-1-16,-4-9-9 15,-1-5-41 1,8 0-130-16,-3 1-199 0</inkml:trace>
  <inkml:trace contextRef="#ctx0" brushRef="#br0" timeOffset="118027.6645">12040 14096 1066 0,'4'-2'456'0,"11"-2"-251"16,1 3-47-16,8 1-63 16,-3 3-36-16,-3 0-62 15,-1 0 519-15</inkml:trace>
  <inkml:trace contextRef="#ctx0" brushRef="#br0" timeOffset="118651.7379">11952 13732 793 0,'-9'-1'333'15,"-8"-3"-175"-15,7 3-37 16,13 1-27-16,7 0-10 16,20 0-30-16,12 1-9 15,21-1-10-15,7 1-4 16,12 2-3 0,5-1-4-16,-4 1-8 0,-4-3 0 0,-19-4 0 15,-17-2 3 1,-25 0 4-16,-10-1 0 15,-18-1-9-15,-9-1-2 0,-9-7-4 16,-5-4-1 0,3 2 0-16,4 1-6 0,11 6-11 15,7 5-14 1,11 6-12-16,11 6 3 16,14 8 11-16,5 5 11 0,9 8 17 15,-3 7 5-15,-15 4 12 16,-9 1 5-16,-25-1 65 15,-11-2 33-15,-15-6 31 16,-6-5 5-16,-3-8-60 16,1 1-36-16,5-12-41 15,4 3-81-15</inkml:trace>
</inkml:ink>
</file>

<file path=ppt/ink/ink2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11:31:04.119"/>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FF0000"/>
    </inkml:brush>
  </inkml:definitions>
  <inkml:trace contextRef="#ctx0" brushRef="#br0">9900 9481 118 0,'1'-11'128'0,"4"-15"68"16,1 3 21-16,-2 4 19 15,3 0-8-15,-2 4-17 16,-4 6-10-16,-1 6-41 16,-2 5-31-16,-7 14-51 15,0 12-29-15,-2 17-34 16,-7 9-2-16,3 17-5 15,3-4-1-15,3-9-3 16,9-6-1-16,3-25-3 16,3-5-4-16,8-15 1 15,-7-10 3-15,5-17 8 0,1-4 6 16,-3-20 3-16,5-1 1 16,-1-4 4-16,-2-11 6 15,-2 10 7-15,-2 2 2 16,-7 5 1-16,-1 8 1 15,-3 12 11-15,-2 9-1 16,-2 18-20-16,-2 7-14 16,-3 22-29-16,-4 2-5 0,0 20 8 15,2 9 5-15,1-3 8 16,1 8 3-16,9-15-2 16,-4-15-2-16,11-16-10 15,11-13 0-15,-6-16 5 16,13-6 4-16,-3-14 11 15,-7-7 0-15,8-12-3 16,-6-1 0-16,0-11 0 16,-2 5 0-16,-5 6 2 15,-3 4 1-15,-5 15 4 16,-5 5 2-16,-8 13-6 16,-2 11-5-16,-7 13-9 15,1 15-6-15,1 15 1 16,-1 6 2-16,8 15 0 15,5-7 0-15,7 3 1 0,0-6 0 16,12-18-1-16,-4-8-1 16,9-18 0-16,8-5 2 15,-6-18 5-15,8-7 4 16,0-17 5-16,-3-7 1 16,1-11 3-16,-12-5 3 15,-6-2 1-15,-5 2 2 16,-11 8-4-16,4 9-4 15,-5 14 0-15,-1 9-6 16,-3 20-8-16,-5 9-3 0,-1 27-6 16,-2 9 0-16,4 26 5 15,3 3 2-15,1 1-1 16,10-1 0-16,4-24-1 16,2-8-1-16,10-21 0 15,1-8-2-15,8-11 6 16,6-8 3-16,1-12 6 15,-1-11 4-15,1-19 0 16,-1-3-1-16,-6-18 1 16,-6-6 2-16,-8 9 0 15,-5 0 1-15,-1 22 1 16,-4 11 2-16,-6 16-4 0,-4 10-4 16,-9 16-9-16,-4 9-4 15,0 19-3-15,2 10 3 16,5 14 0-16,4-5-1 15,14 9 0-15,-1-10 1 16,15-14-1-16,5-3-1 16,5-21-1-16,9-7 1 15,1-9 6-15,0-8 2 0,3-19 6 16,2-7 1-16,-8-18 2 16,1-5 1-16,-12-5 6 15,-4 4 1 1,-11 10 0-16,-4 4 2 0,-7 15-1 15,-9 5-1-15,-6 8-6 16,1 10-7 0,-3 11-13-16,1 14-6 0,-2 19-2 15,0 8 2-15,1 12 4 16,9 3 3-16,11-3 2 16,6-9 0-16,13-14-3 15,2-12-2-15,9-12 0 16,0-10 2-16,1-11 8 15,2-7 3-15,-4-14 5 16,5-4 0-16,-5-13 2 16,-3-5 2-16,-8-7 5 0,-7 1 1 15,-7 3-2-15,-6 4-1 16,-1 18-5-16,-5 4 1 16,-2 20-7-16,-1 12-7 15,-5 17-7-15,2 10-3 0,-5 21 2 16,4 6 4-1,2 4 2-15,2 6 2 0,12-16 1 16,5-10-1-16,7-13-2 16,5-12-2-16,6-8 1 15,-3-10 5-15,2-13 4 16,1-7 5-16,4-13 1 16,2-4-1-16,-2-10 1 15,-6-9 0 1,-4 5 2-16,-5-7 0 0,-7 7 0 15,0 12-1-15,-8 8-1 16,1 16 0-16,-6 15-9 16,-1 11-5-16,-3 24-5 0,-4 5-1 15,3 23 4-15,4 2 3 16,5 1 2-16,4-5 1 16,5-19 0-16,0-11-1 15,6-16-2 1,1-6 1-16,3-12 6 0,1-8 4 15,1-13 6-15,2-7 0 16,-5-14-2-16,1-6 0 16,-8-4 0-16,-2-1-2 0,-1 5-2 15,0 15-3-15,0 12-2 16,-2 11 1-16,1 13-7 16,-2 6-5-16,0 21-2 15,-1 8-1-15,-1 21 6 16,-2 4 3-16,3-2 4 15,1-1 0-15,3-23 0 16,3-5-1-16,4-20-3 16,1-9 4-16,3-9 3 15,2-12 3-15,4-15 2 16,1-6-3-16,3-15-3 16,-3 1 1-16,-3 7 4 15,-6 2 0-15,-4 13 1 16,-2 12-1-16,-4 12-8 15,-1 15-5-15,-8 30-4 0,-1 12-1 16,-6 22 3-16,-5 6 4 16,2-2 3-16,1-13 1 15,9-20 0-15,5-11 0 16,6-20-3-16,6-7 1 16,5-13 2-16,3-11 0 15,6-20 6-15,3-6-4 16,-4-4 0-16,2 2 1 0,-7 9 0 15,-7 6 0-15,0 18-1 16,-7 2 0-16,-4 24-5 16,0 17-1-16,-12 5-1 15,-6 18 1-15,-7 3 4 16,-1-6 1-16,-1-2 2 16,8-10 1-16,-1-15 6 15,-2-6 2-15,5-12-1 16,2-2-4-16,6-7-8 15,7-4-5 1,6 0-6-16,3-2 0 0,6-1-3 16,5 1-1-1,5 5-1-15,0 2 3 16,2 7 4-16,-4 6 3 0,-6 5 6 16,-3 6 1-16,-11 4 7 0,-6 2 1 15,-12 4 3-15,-3-7 3 16,-7-5 3-16,-4-9 2 15,1-9-3 1,1-6-2 0,8-9-11-16,1 3-3 0,10-3-12 15,5-2-7-15,9 2-4 16,10-1-1-16,8 2 2 16,6 4 2-16,3 4 5 15,1 3 2-15,-2 9 8 16,-3 2 4-16,-8 8 4 15,-5 1 4-15,-12 4 4 16,-6 0 1-16,-11-2 3 16,-3 1 0-16,-5-5 2 15,-1-3 1-15,2-8-3 16,3-4-6-16,7-9-13 16,6-2-8-16,11-5-11 15,5-3-1-15,7 0 4 16,6 1 4-16,0 8 6 15,2 6 3-15,-2 7 2 0,-1 7 4 16,-1 8 2-16,-9 4 4 16,-1 3 3-16,-7-4 0 15,-4 1 0-15,-2-3 0 16,-4-7 4-16,2-2 5 16,-3-8 2-16,1-3-1 0,1-6-7 15,-4-3-5 1,1-4-6-16,3-2-2 0,1 3-1 15,3 2 1-15,2 6 2 16,-2 3-3-16,5 6-11 16,0 6-4-16,5 7-5 15,2 5 2-15,7 2 8 16,1-1 4-16,9-3 1 16,2-5 2-16,0-5 5 15,0-1 1-15,-4-8 9 16,-8-3 7-16,-9-3 7 15,-9-7 4-15,-14 4-1 16,-2-5-2-16,-12-1-6 16,-2 0-2-16,-2-1-11 0,4 3-4 15,9 8-8-15,4 7-9 16,7 9-7-16,-2 1-1 16,10 6 1-16,4 2 4 15,4-2 5-15,9 2 1 16,8 1 1-16,-4-4 2 15,10-4 4-15,3 1 2 0,0-10 4 16,3-1 1-16,0-3 3 16,-7-3 2-1,-11-3 6-15,-7-1 4 0,-9-2 4 16,1-1 2-16,-4-1-2 16,-3 1-2-16,-8-6-4 15,-5-5-4-15,-6-8-3 16,2 5-4-16,3 5-4 15,2 6-5-15,1 17-8 16,1 9-2-16,2 11 1 16,-1 3 1-16,6 1 5 15,0-3-1-15,6-1 0 16,6 1-1-16,6-1-1 16,5 0 1-16,6-3 2 0,4-2 2 15,3-4 6-15,5-6 1 16,-2-9 1-16,4-3 0 15,-10-5 4-15,-4-6 5 16,-12 0 8-16,-11-3 5 16,-8-7 1-16,-5 8-3 15,-8-3-7-15,-5 1-4 0,2 10-10 16,1 2-6-16,0 8-10 16,5 7-2-16,7 7-2 15,1 3 0-15,10 4 4 16,0-4 3-1,7 1 2-15,6-1 1 0,7-1 3 16,6 0-1-16,7-5 5 16,2-6 1-16,6-1 2 15,-4-6 4-15,-4-2 0 16,-4-3 3-16,-12-4 6 16,-3-2 6-16,-12 0 10 15,-7 0 1-15,-15 4-4 16,-9 0-5-16,-8 0-15 15,1 7-5-15,6 2-10 0,7 6-5 16,12 8-6-16,-2-1-1 16,13 2 1-16,1-1 0 15,8-1-1-15,11 0 0 16,8 0 7-16,5-8 3 0,12-3 8 16,-1-2 2-16,3-12 2 15,-2 2 0 1,-7-2 5-16,-3-2 2 0,-16 3 10 15,-6-1 7-15,-15-2 5 16,-11 6-1-16,-11 2-7 16,4-1-6-1,-19 5-12-15,3-2-3 0,2 4-10 16,-6 6-4 0,22-1-4-16,4 5-1 0,10 1-2 15,7-2-2-15,9 4 4 16,9 4 1-16,11-6 9 15,5 0 3 1,3-7 2-16,2-4 2 16,-5-1 2-16,-4-1 1 15,-8 2 6-15,-9 0 7 0,-12-2 15 16,-6-4 3 0,-12-2-1-16,-3-4-8 15,-10-1-14-15,-2 2-3 16,-2 1-4-16,0 5-3 0,8 4-8 15,5 2-4-15,11 8-6 16,3-1-2-16,2 1 0 16,5-1 0-16,5 2 3 15,7 3 2-15,12 2 5 16,2-2 3-16,5-13 4 16,5 0 3-16,-8-8 1 15,0-5 3-15,-11 5 7 16,-5-6 6-16,-9 2 11 15,-6 2 2-15,-13 2-7 16,-11 3-5-16,-10 3-14 16,1 4-4-16,-2 1-7 0,9 6-4 15,14 7-7-15,2 0-1 16,13 4-3-16,3-2 2 16,9 0 4-16,5-3 1 15,8-5 7-15,4-3 3 16,6-13 5-16,0-5 0 15,-1-13 5-15,-2-3 2 16,-7-4 2-16,0 3 2 0,-11 7 7 16,-8 2 2-16,-11 4 3 15,-5-1-2-15,-9 2-8 16,2 1-4-16,1 0-7 16,6 1-2-16,3-4-6 15,1-6-5-15,6-10-6 16,0-9-3-16,3-18-2 15,4-7 2-15,-2-5 7 16,1 4 5-16,-4 16 9 16,-2 9 4-16,-5 21 0 15,-5 6-2-15,-7 16-14 16,0 10-8-16,-5 12-6 16,2 7-1-16,4 4 9 15,1 7 5-15,5-2 7 0,0-4 1 16,8-3 2-16,2-16-2 15,4-14 4-15,5-3 3 16,-4-20 5-16,3-4 4 16,1-9-3-16,2-3-3 15,-4 2-2-15,-1 2 0 16,-4 6 1-16,-1 4 2 16,-1 9 3-16,-4 7-4 0,-6 14-11 15,-3 9-2-15,-3 13-5 16,-4 2 3-16,3-3 9 15,-1-5 0-15,12-8 2 16,4-7-1-16,2-9 0 16,9-3 2-16,-1-12-1 15,6-5 0-15,6-5 1 16,-11-4-1-16,-2 6 4 16,-1 5 3-16,-6 11 5 15,1 8-3-15,-5 14-5 16,-7 9-3-16,4 9-5 15,-4 0 2-15,6-5-1 16,2-3-2-16,3-17-1 0,3-3 0 16,11-9 7-16,1-5 3 15,4-5 1-15,4 1-1 16,-5 0-3-16,0 1 0 16,-5 12-1-16,-4-1 0 15,-3 3 4-15,1 4-12 16,-3-7-184-16</inkml:trace>
  <inkml:trace contextRef="#ctx0" brushRef="#br0" timeOffset="3948.6415">16519 9358 776 0,'1'-14'363'0,"2"-10"-131"32,2 5-18-32,-5 15-51 0,-1 6-42 0,-6 18-75 15,-8 7-27-15,0 16-16 16,1 4 4-16,4 0 6 15,5-7 0-15,4-8-4 16,1-8 0-16,0-11 2 16,2-3-1-16,2-11 13 15,-2-9 3-15,-1-14 1 16,3-5 0-16,-3-14-9 16,-1 3-2-16,-4 3 2 0,-3 5 14 15,-5 12 8-15,-1 11-3 16,-2 16-19-16,-2 10-20 15,4 17-21 1,3 0 1-16,6 4 6 16,4-5 4-16,9-7 7 15,4-5 0-15,7-11 5 16,2-3 3-16,-1-10 8 16,1-3 4-16,-4-9 7 0,-3-6 4 15,-8-5 6-15,-10-5 5 16,-7 0 10-16,-5 5 0 0,-10 1-4 15,-2 12-10-15,-6 15-29 16,-7 6-9 0,9 23-17-1,4 4-2-15,9-2 6 0,9 6 5 16,11-10 3-16,5-6 2 0,16-4 1 16,4-11 0-16,7-12 9 31,8 0 3-31,-1-10 10 15,-3-6 1-15,-9-3 3 0,-11-9 6 16,-15-4 12-16,-4 2 4 16,-13-6 5-16,-4 6-4 15,-3 12-17-15,-4 3-10 16,-5 22-19-16,1 14-8 16,-1 13-4-16,4 12 2 0,10 1 5 15,6-1 3-15,10-3 0 16,8-4-1-16,10-9 2 15,7-6 1-15,9-10 2 16,5-5 2-16,2-13 6 16,-3-5 2-16,-12-12 0 15,-8-5 2-15,-10-7 5 16,-8-2 4-16,-7 1 5 16,-4-1-1-16,-2 7-9 15,-6 7-7-15,6 16-17 16,-7 9-6-16,-2 20-4 15,6 13-2-15,-5 12 10 0,8 6 5 16,4 4 2-16,4-3 1 16,9-5 1-16,6-7-1 15,6-13-1-15,6-10 2 16,2-16 3-16,1-9 3 16,-2-15 2-16,-7-7 2 15,-1-10 0-15,-4 0 1 16,-4-1 6-16,2 1-1 0,-9 3-3 15,0 3-3-15,-6 9-5 16,1 6-1 0,-1 15-8-16,0 6-5 15,2 24-1-15,-9 7-1 0,4 15 5 16,-3 7 1-16,4 2 4 16,3 1 3-16,0-5 0 15,1-8 3-15,6-17-6 16,-1-9-1-16,2-19 5 15,4-4 3-15,5-17 8 16,5-10 0-16,1-11-2 16,0-6 2-16,-10-4-3 0,1 3-2 15,-1-4-3-15,2 11-3 16,3 5-1-16,-2 5-1 16,-1 20-5-16,-4 6-3 15,-4 18-2-15,-2 11 1 16,-6 21 7-16,-2 5 4 15,-5 12 3-15,-4-2 1 0,3-8-1 16,0-7-1 0,2-12 1-16,7-8 1 15,-1-15 9-15,5-3-1 0,1-15-1 16,-9-8-3 0,9-13-11-16,-2-8-1 0,8-5-2 15,6-3 0-15,2 2-1 16,-2-3 2-1,0 4 1-15,1 9 2 0,-4 9-2 16,6 18-3-16,-9 18 4 16,-1 8 1-16,-7 17 2 15,-2 4 4-15,-3 7-1 0,-5 0-1 16,-2-1 2 0,1-1 0-16,-1-7 1 0,-2-6 2 15,4-13 6-15,1-8 3 16,-3-14-4-16,9-10-3 15,5-11-9-15,0-11-8 16,15-9-4-16,-2-5 0 16,8-4 1-16,-2 2 5 0,2 2 4 15,4-1 1-15,-4 7 1 16,6 4 0-16,-10 14 0 16,-3 11-1-16,-6 14-6 15,-5 11-1-15,-3 22 0 16,-7 9 1-16,-9 16 5 15,-1 2 4-15,-5 2 4 16,4-3-1 0,1-8 2-16,2-10-5 15,6-18 3-15,2-8 7 0,1-16 4 16,-2-6 2-16,3-15-7 16,-6-10-3-16,-4-8-10 15,1-5 2 1,1-4-4-16,2 2-6 0,11-1-1 15,7 4-6-15,6 7 5 0,1 6-1 16,-4 14-2-16,-1 6-3 16,-4 19-1-16,-2 13 3 15,-2 19 4-15,-5 9 7 16,-5 10 1 0,-4 3 1-16,-2 0 4 0,-6-2-1 15,-8-7 3-15,6-6 1 0,0-17 5 31,5-6 6-31,5-21 5 0,-3-9 0 0,3-20-13 16,4-10-10-16,10-10-13 16,9-9-3-16,13 2 0 15,9 3 4-15,5 4 3 16,0 3 0-16,-3 16 3 16,-5 8 0-16,-7 19-2 15,-2 13 2-15,-18 14 5 16,-1 11 3-16,-15 9 6 15,-1 9 1 1,-9-2 2-16,-9 0-1 16,-1-9 3-16,-3-13 4 0,4-17 8 15,7-12 1 1,3-21-6-16,4-7-7 0,11-12-15 0,2 0-3 16,8 2-2-16,4-2-1 15,7 9-1-15,3-2-2 31,7 5-8-31,8 10-1 16,4 3 5-16,4 12 2 16,-6 11 6-16,-9 5 4 15,-12 9 4-15,-12 6 2 0,-7 13 9 16,-3 0 1-16,-8 1-1 16,1-3 1-16,-1-16 4 15,0-6 3-15,2-13 6 16,-1-8 1-16,2-9-10 15,0-5-8-15,7-7-12 16,7-3-4-16,5-5-3 16,8-3 2-16,11-1 1 15,-2-3 1-15,6 0 2 16,1 2 0-16,-3 2 5 16,2 3 1-16,-10 10 1 15,-5 7 1-15,-7 11-6 16,-2 10-3-16,-4 12-1 15,2 10 1-15,-6 9 4 0,2 2 2 16,-1 4 1-16,3-3 1 16,2-6 0-16,-1-7 0 15,5-12 1-15,-5-8 1 16,2-12 11-16,2-10 2 16,-4-16 2-16,-2-4 0 15,-1-13-5-15,-3 0 0 16,-2-6-2-16,1-2-2 0,-2 2-10 15,8 3-4-15,3 16-4 16,3 5-1-16,4 14-1 16,-4 4-3-16,2 8-6 15,-3 4 0-15,5 12 2 16,1 3 5-16,3 13 8 16,-3 4 2-16,-8 7 4 15,-2 5 1-15,-12 3 1 16,2 1 1-16,-4-2 1 15,-1-6 2-15,1-9 0 16,2-10 2-16,2-15 9 16,1-6 1-16,6-9-2 15,2-8-4-15,1-11-12 16,5-9-4-16,5-7 0 16,0-1-1-16,3-6 5 15,1-2-1-15,-2 1 0 0,3 2 1 16,-2 8-1-16,0 9 1 15,-2 17 0-15,-5 8-6 16,-3 13-4-16,-2 13-1 16,-3 18 3-16,-4 8 7 15,-3 9 2-15,-2 2 2 16,-4-2-1-16,1 2 0 16,2-2-2-16,0-4-1 0,4-7 1 15,-1-10 1-15,1-11 8 16,-1-9 6-16,0-14 4 15,0-7-1-15,2-10-7 16,-1-5-6-16,3-1-4 16,-3 3-1-16,6 9-1 15,3 6-3-15,-1 5-16 16,5 1-5-16,-5-1 1 16,0 0 1-16,1 0 16 15,13 7 4-15,22 22 4 16,-33-20 3-16,-2 2 2 15,-1 0 2-15,-7 2 0 16,0 3 1-16,-8-1-3 0,-5-1 0 16,4-6-4-16,7 0-2 15,3-8-4 1,6 0-4-16,6 0-1 0,-6-1 0 16,0 0 4-16,8 0 1 15,6-1 3-15,27-3 0 16,-32 1 2-16,-3 2 2 15,0-5 8-15,1 0 0 0,0-3 1 16,-3-5 0 0,2-1-6-16,-2-1 4 0,3 2-78 15,4 3-63-15</inkml:trace>
  <inkml:trace contextRef="#ctx0" brushRef="#br0" timeOffset="7504.711">9500 13568 545 0,'-3'-8'296'0,"-7"-3"-27"16,5 2-39-16,-1 11-66 15,0 7-29-15,0 10-61 16,-1 11-23-16,0 13-7 16,2 3-1-16,1 9-8 15,3-5-5-15,2-10-7 0,1-5-5 16,2-19-5-16,-1-7 0 16,3-10 17-16,5-8 4 15,2-14 8-15,2-9 4 16,5-12-13-16,0-2-2 15,-8-2-3-15,-1 7-1 16,-11 13 2-16,-4 9 6 16,-9 13-15-16,-4 9-12 15,-7 19-15-15,-1 11-11 0,-2 16 3 16,4 6 8-16,9 0 8 16,3-5 3-16,7-12 1 15,4-10 0-15,6-9 0 16,4-8 1-16,2-7 7 15,1-4 3-15,-2-13 7 16,1-9 1-16,-5-8-2 16,-3-6 1-16,-6-9 0 15,-4 5-2-15,-3 1-2 16,-5 4-3-16,4 20-11 16,-2 8-10-16,-4 19-16 15,4 11-6-15,-6 17 1 16,8 5 8-16,7 5 8 15,3-4 4-15,13-12 2 16,-1-7 1-16,8-10 5 0,4-1 2 16,4-16 6-16,1-4 3 15,-2-11 6-15,-4-9 0 16,-7-4 3-16,-5-4-1 16,-7-11 2-16,-7 0 3 15,-12-1 3-15,-5 2-1 16,-10 14-15-16,2 9-13 15,1 23-20-15,3 15-9 16,7 24-2-16,-1 8 6 0,11 4 12 16,4 2 4-16,4-18 7 15,9-3 0-15,4-15 2 16,1-10 1-16,8-7 6 16,2-10 3-16,3-11 3 15,2-3 1-15,-9-15 0 16,-1-1 0-16,-6-9-2 15,-5 1 0-15,-3 2 0 16,-4 4 1-16,-4 13-1 16,-4 3 5-16,-1 15-5 15,-2 8-7-15,0 19-12 16,-5 11-8-16,2 16-2 16,1 6 4-16,4 3 5 15,4-3 3-15,0-8 2 0,4-4 1 16,4-14 3-16,3-7 0 15,6-16 4-15,-3-8 3 16,1-13 5-16,-3-8 2 16,-1-12-2-16,0-1 0 15,-2-7-2-15,-2-4 1 0,-6 1-2 16,1-3-1-16,0 12-5 16,-1 10-1-16,-1 14 2 15,0 8-4 1,-2 18-12-16,1 8-4 0,0 23-6 15,0 7 1-15,1 8 14 16,1-1 2-16,1-5 4 16,-1-5 1-16,2-11 1 15,0-6 0 1,1-16 0-16,1-3 0 0,4-17 5 16,1-9 2-16,2-16 2 15,1-6 1-15,1-5-3 16,-2-4-1-16,0-6-6 15,-2 0-2-15,2 0 0 16,-2 4-2-16,-1 14 3 0,-1 5 2 16,-4 18 4-16,-1 9-4 15,-1 14-10-15,-3 14-4 16,1 14-7-16,-2 11 5 16,-1 7 8-16,1 3 3 15,0-4 2-15,0-11 1 16,3-11 2-16,0-8 0 15,2-10 2-15,0-7 0 16,1-11 5-16,-1-8 2 0,0-15-2 16,0 0-1-16,1-10-6 15,1-4 0 1,2-6 0-16,-3-3 0 0,0-3 0 16,0 0-1-1,0 14-1-15,-1 5 0 16,2 19-2-16,-2 12-7 0,0 16-7 15,1 13-3-15,0 16 0 16,2 9 5-16,2 3 8 16,1-1 3-16,1-5 2 15,-3-6 1-15,-1-10 2 16,-2-3 1-16,-2-10 2 0,-2-5-1 16,0-12 10-1,-3-4-1-15,0-16-4 0,0-7-2 31,4-13-14-31,3-6-3 0,11-3-1 16,3 5 0-16,0 11 6 16,-6 7-2-16,-1 22-5 0,-3 7-2 15,-5 19 1-15,-4 7 3 16,-13 9 7-16,0 6 2 16,-9 2 1-16,1 0 3 0,7 1-1 15,-11-7 4 1,6-14 5-16,1-8 2 0,-4-15 4 31,11-7-4-31,5-6-11 16,4-3-4-16,6-10-9 15,0-4 0-15,9-7 1 16,3-1 0-16,8 3 1 16,5 13 1-16,-1 11 1 15,-3-4 1-15,-8 13 2 0,-6 2 2 16,-13 8 3-16,-2 15 2 15,-14 3 3-15,-5-3 6 16,-2-6 4-16,-2-10 3 16,5-16-1-16,2-8-9 0,5-14-10 15,5-4-9-15,10-6-9 16,4 3-1-16,5 9 4 16,4 1 1-16,1 13 3 15,3 4-3-15,3 8-2 16,0 7 3-16,2 8 5 15,2 5 5-15,-5 4 3 16,1-1 1-16,0-1 3 16,-9-10 0-16,-1-7 3 15,-5-3 7-15,-9-10 10 16,3 1 2-16,-10-10-1 16,-4-6-8-16,-5-4-9 15,-6-2-2-15,2 0-4 16,6 8-2-16,5 7-8 0,6 4-5 15,4 8-6-15,3 1-4 16,3 8-1-16,1 5 3 16,5 5 4-16,1 3 5 15,7 2 6-15,5 0 0 16,3-6 5-16,2-2 1 16,0-11 4-16,-2-3 1 15,-5-5 3-15,-2-4 2 0,-5-6 4 16,-3-3 2-16,-6-14-1 15,-6 3 1-15,-11-5 1 16,-10-1 2-16,-4 9-5 16,-3 0-8-16,4 14-16 15,8 6-12-15,3 11-10 16,4 9-2-16,11 7 6 16,-2 6 4-16,12 5 10 15,6-5 3-15,4-3 5 16,9-3 2-16,4-10 4 15,3 0 0-15,5-7 4 16,-2-5 1-16,-9-4 3 0,-4-5 2 16,-8-5 6-16,-5-4 1 15,-9-11 7-15,-5-1 0 16,-14-4-1-16,-8-2 1 16,-9 4-11-16,-2 8-7 0,0 13-13 15,7 9-8-15,6 11-8 16,4 3-1-1,8 1 5-15,-1 2 1 0,13 1 2 16,5 3 0-16,6-2 4 16,6-6 5-16,5-4 6 15,4-4 1-15,6-2 1 16,4 0 2-16,0-4 1 16,-5-5 2-1,-10-6 4-15,-5-2 3 16,-13-4 10-16,-2 0 3 0,-14 2 0 15,-7 1-2-15,-7 3-17 16,-5 11-9-16,5 7-17 16,5 7-4-16,9 9-2 15,3-3 1-15,12-4 9 0,4 1 1 16,12-6 7-16,6-2 2 16,7-8 4-1,7-5 0-15,-2-9 3 0,1-10 3 16,-1-7 2-16,-8-4 1 0,-3 3 3 31,-9 3 1-31,-9 10 0 16,0 1 0-16,-6 4 2 0,-1 1 0 15,-1 5 3-15,-3 1 0 0,1 1-6 16,1 5-3-16,2-2-5 16,1 1-1-16,0 1-2 15,-1-2 0 1,1 1-45-16,0 0-89 0</inkml:trace>
  <inkml:trace contextRef="#ctx0" brushRef="#br1" timeOffset="10314.0791">10048 9782 731 0,'-2'-7'328'16,"-7"-12"-134"-16,-3 0-23 15,-9-6-28-15,-2-1-15 16,3 8-43-16,-2 2-17 0,0 15-34 15,3 5-15-15,-5 17-23 16,0 6-7-16,3 7-9 16,2 5-2-16,8 1 3 15,7-2 3-15,6-4 8 16,6-3 4-16,11-9 8 16,-4-10 3-16,10-13 10 15,2-8 4-15,2-9 5 16,3-3 1-16,-7-10 0 15,-2-7-1-15,-3 1-7 16,-5 4-1-16,-6 7-5 16,-2 8 16-16,-8 10 23 15,0 4 1-15,1 7-6 16,-6 5-20-16,0 6-26 0,-2 4-3 16,2 13-3-16,16 0 3 15,-3 4-1-15,4-5 3 16,5-10 6-16,-7-5 0 15,18-10 3-15,2-4-2 16,1-5-26-16,-3-5-68 16</inkml:trace>
  <inkml:trace contextRef="#ctx0" brushRef="#br1" timeOffset="11524.7031">16596 9720 536 0,'0'-8'279'0,"-4"-11"-50"0,2 1-37 16,-6-5-27-16,2 3-12 31,-5 1-25-31,-3 1-12 0,-3 8-37 0,-6 0-19 16,-3 10-43-16,-3 2-19 15,-1 13-19-15,-1 2-3 16,7 9-6-16,4 1-5 15,9 3 1-15,6 5 1 0,9-3 10 16,7-2 9 0,11-7 11-16,6-4 4 15,5-9 7 1,2-7 4-16,1-10 6 16,-6-8-1-16,-7-9-5 15,0-5-3-15,-9-2-1 16,-3-2 2-16,-6 5 6 15,-5 4 4-15,-4 10 22 16,1 6 0-16,-6 8-3 16,5 8-9-16,2 8-30 15,-3 4-8-15,6 5-3 0,2 1 5 16,1-4 7-16,5 3 5 16,6-7 6-16,4-2 1 15,2-4 4 1,-3-10 2-16,3-4-51 0,-5-4-71 15</inkml:trace>
  <inkml:trace contextRef="#ctx0" brushRef="#br1" timeOffset="12693.2271">9404 14077 505 0,'4'-4'249'0,"-2"-9"-78"15,4 2-18-15,-3-5-17 16,-3-2-3-16,0-1-3 16,-3-2-1-16,-5 3-13 15,-4-3-3-15,-5 5-21 16,0 2-17-16,-1 7-38 15,1 5-23-15,-1 9-30 16,-1 1-9-16,0 7-9 16,-2 2-3-16,2 12-2 15,2 2 0-15,8 3 7 16,9 5 4-16,7-8 11 0,9 2 4 16,6-9 5-16,2-6 3 15,3-15 6-15,-1-9 5 16,-1-14 5-16,-3-5 1 15,-1-6-3-15,1 2 0 0,-5 1 1 16,-3 0 2 0,-10 7 4-16,-3 4-1 15,-2 10 7-15,-5 3 0 0,-1 11-4 16,-2 0-2-16,-1 8-11 16,6 3-3-16,4 1-6 15,0 4-1-15,7 3-3 16,4-1 2-16,7-3 9 15,6 0 4-15,2-10 7 16,1-3 3-16,-3-11 5 16,-1-7-6-16,0-5 30 15</inkml:trace>
</inkml:ink>
</file>

<file path=ppt/ink/ink2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53:46.674"/>
    </inkml:context>
    <inkml:brush xml:id="br0">
      <inkml:brushProperty name="width" value="0.05292" units="cm"/>
      <inkml:brushProperty name="height" value="0.05292" units="cm"/>
    </inkml:brush>
  </inkml:definitions>
  <inkml:trace contextRef="#ctx0" brushRef="#br0">5655 13385 1301 0,'-3'0'188'0</inkml:trace>
  <inkml:trace contextRef="#ctx0" brushRef="#br0" timeOffset="1182.92">9077 13227 1468 0,'-5'4'236'0,"-5"5"-9"15,3-4-485-15</inkml:trace>
</inkml:ink>
</file>

<file path=ppt/ink/ink2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9:01:59.255"/>
    </inkml:context>
    <inkml:brush xml:id="br0">
      <inkml:brushProperty name="width" value="0.05292" units="cm"/>
      <inkml:brushProperty name="height" value="0.05292" units="cm"/>
      <inkml:brushProperty name="color" value="#FF0000"/>
    </inkml:brush>
  </inkml:definitions>
  <inkml:trace contextRef="#ctx0" brushRef="#br0">10333 10315 452 0,'-2'-1'265'0,"-9"-4"-27"15,4 1-49-15,-1 0-62 16,0-3-17-16,8 0-17 15,-4 1-4-15,4-1-6 16,-3 5-5-16,-1 2-16 16,3 0-12-16,0 0-22 0,0 0-11 15,0 0-14 1,-1 0-2-16,1 1 1 0,-4 12-1 16,-30 28-1-16,32-29-2 15,0 2-4-15,3-3 1 0,5 0 0 31,4-1 0-31,5-4 6 16,0 1 3-16,3-6 3 0,-3-1 4 16,-1-5 15-1,0-3 27-15,-2-3 20 0,-1-2 25 16,-2 0 10 0,-6-1-8-16,1 2-2 15,-3-1-18-15,-6-1-19 16,0 3-18-16,-8-3-19 0,4 2-8 15,-3 4-10 1,-3 1-5-16,7 7-6 0,-4 4-3 16,4 6-2-16,2-3-1 15,-2 7 5-15,2 1 2 16,0-2 0-16,4 5 1 16,3-5-3-16,3-1 1 0,6 0 1 15,2-2 0 1,6-3 3-16,-3-2 1 0,-4-4 3 15,4 0 3-15,-2-5 5 16,-3-2-1-16,1-6 2 16,-3-2-2-16,-1-1-2 15,-2-1 2-15,0 1-1 16,-2 2 0-16,-2 0-1 16,-2-1-1-16,-7 6-3 15,-2-1-2-15,-3 4-3 16,1 4-3-16,-2 2-3 15,0 4 1-15,0 3 0 16,4 0 0-16,3 6-2 16,5 1-2-16,4 2 0 0,2 5-1 15,11-3 4-15,0 0 3 16,7-6 5-16,0-10 4 16,-1-5 5-1,5-6 2-15,-7-7 1 16,-4-4-16-16</inkml:trace>
  <inkml:trace contextRef="#ctx0" brushRef="#br0" timeOffset="2798.9696">10293 10326 546 0,'6'0'158'0,"-4"-1"-42"15,3-2-46-15,-5 1 0 16,0 1 6-16,0 0 0 0,0 1-8 16,0-1-12-16,0 0-26 15,0 0-11-15,-1 0-9 16,0-1-1-16,-1 1 3 31,1 0 2-31,0 0 6 0,0 1 0 16,0 0 6-16,0-1 3 0,-1 0 5 15,1-1 0-15,0 1-2 16,0 0-3-16,1 0-2 16,-1 0 0-16,0 0-2 15,1 0-5-15,0-1-13 16,0 2-5-16,0 0-5 15,4 3 0 1,26 2 3-16,58 51 2 0,3-14-2 16,10 8 0-16,27 8 11 15,13 0 2-15,4 1 11 16,-1-3 0-16,-11-4-9 0,-11-6 1 16,-23-7 12-16,-15-7 23 15,-29-11 10 1,-17-4 3-16,-23-12-8 15,0 1-16-15,-10-4 2 16,1-1-3-16,1 1-8 16,-1-1-7-16,-3 2-15 15,1-1-3-15,-4-2-3 16,0 0 1-16,0 0-1 0,0 0 0 16,0 0 1-16,0 0-2 15,0 0-1-15,0 0-1 16,0 0 2-16,0 0-1 15,0 0 2-15,0 0-2 16,0 0-2-16,0 0 0 16,0 0 0-16,0 0 1 15,0 0 5-15,0 0 2 0,0-1 2 16,0 0 0 0,0 0-1-16,2-11-2 15,5-36-4-15,-10 26 0 0,-4 1-2 16,6 4 0-1,-6 2 0-15,1 3-3 0,1 6-3 16,1 4-5-16,6 6-3 16,3 2 0-16,0 8 3 15,7 7 5-15,4 4 4 16,6 9 1-16,10-3 1 16,-1 1 1-16,-3-4 1 15,-7-7 0-15,-13-4-3 16,-7-5 9-16,-18-12 7 15,-10 1 3-15,-17-6 10 16,3 4-12-16,5 2-5 16,0-1-2-16,22 6-5 15,1-5 6-15,13 4-1 0,11 4-48 16</inkml:trace>
  <inkml:trace contextRef="#ctx0" brushRef="#br0" timeOffset="3378.5503">12263 10694 793 0,'5'-1'387'16,"2"-3"-140"-16,-1 6-142 0,-6 0-39 15,-7 8-55-15,-2 6-14 16,-12 11-1 0,6 6 3-16,1 9 3 0,-2 0 2 0,11 1 2 15,-4-6 1 1,3-13 4-16,4-5 1 16,-2-11 24-16,2-2 71 15,2-12 26-15,0-6 3 0,1-17-17 16,3-12-65-1,0-12-24-15,2-5-8 16,1 4-10-16,-3 3-7 16,-1 18-10-16,0 9 1 15,2 10-4-15,7 7-1 0,7 6-4 16,11 1-2 0,16 9 2-16,6 3 4 0,10 7 8 15,-2 1 0-15,1 3-3 16,-6-1-70-16,-8 0-187 15,-6 1-139-15</inkml:trace>
  <inkml:trace contextRef="#ctx0" brushRef="#br0" timeOffset="3730.0487">12148 11023 507 0,'1'-3'309'0,"0"2"-76"16,6 2-52-16,-7-1-37 15,0 0-39 1,7 1-1 0,13 6-5-16,34 14-6 15,-18-8-26-15,6 1-11 0,6-2-27 16,-4 2-5-16,-10-5-7 0,-6-3 0 16,-10 0-32-16,-5-5-72 0,-6 1-323 15</inkml:trace>
  <inkml:trace contextRef="#ctx0" brushRef="#br0" timeOffset="3942.5259">12153 10887 702 0,'11'4'343'0,"13"4"-132"16,6 0-25-16,17 7-59 16,0-4-33-16,10 1-36 0,-2 0-18 15,-10-5-3-15,-5-1-102 16</inkml:trace>
  <inkml:trace contextRef="#ctx0" brushRef="#br0" timeOffset="4607.8674">12192 10421 320 0,'1'0'199'0,"3"0"-15"0,0 2-32 15,-4-2-38-15,7 2-6 16,23 0-11-16,66 46-3 16,-26-25-16-16,4 5-16 15,2-4-16-15,-9 1-11 16,-15-9-14-16,-5-2-2 15,-19-9 2-15,-6-2 29 16,-9-3 18-16,-8-5 3 16,-2 1-3-16,0-6-31 15,-4 0-29-15,-4 0-8 0,-5-1-11 16,2 1-4-16,-2 3-3 0,5 2 0 16,2 2-9-1,1 5 0-15,3 2 5 0,-1-4 1 16,0 0 12-16,2 7 3 0,6 14 1 31,20 28 1-31,-9-27 4 16,-4-2 2-16,-5-6 32 0,-4-4 11 15,-9-5 42 1,-6-5 9-16,-5 0-4 16,-5-1-3-16,-4-3-36 15,-2 1-10-15,-3-2 8 16,-5 4-133-16</inkml:trace>
  <inkml:trace contextRef="#ctx0" brushRef="#br0" timeOffset="8222.1057">4951 8696 132 0,'1'-5'68'16,"4"-3"15"-16,-2-3 6 0,-1 1 30 31,4-1 6-31,-6 3-8 16,4 2-4-16,-4 3-7 15,-3 1-4-15,2 0-2 16,0 1-1-16,0 0 3 16,0 0 2-16,-1 0-12 15,1 1-15-15,0 0-32 16,-9 2-15-16,1 3-23 0,-30 24-6 15,29-16-6-15,7 1-4 16,1-1-1-16,5 2 1 16,4 0 4-16,1-6 0 15,2-1 2-15,4-3 0 16,2-6-1-16,0-1 3 16,-2-4 0-16,-6-3 34 15,0 0 38-15,-3-5 11 16,-4-1 39-16,1 0-16 15,-7 0-8-15,0 3-4 0,-3 4-28 16,-1 2-18 0,-4 7-24-16,3 4-9 0,-2 4-8 15,1 1-3-15,2 1-4 16,0-1-1-16,5 2-2 16,0-1-2-16,5 2-1 15,0-2 0-15,8 1 2 0,2-4 0 16,4-6 1-1,-1-2 1-15,1-7 7 0,2-1-1 16,-9-3 6-16,-2-3 39 16,-7 1 20-1,-11 0 10-15,0 5 3 16,-2 7-37-16,-2 2-27 16,3 5-8-16,4 1-10 0,3-1-28 15,13 4-445 1</inkml:trace>
  <inkml:trace contextRef="#ctx0" brushRef="#br0" timeOffset="10513.1241">4019 8187 692 0,'-3'3'331'0,"-1"5"-114"0,-3-3-35 16,5-2-44-16,2-1-24 15,0 0-50-15,0-2-18 0,0 0-32 32,0 0-5-32,17 8-4 15,48 23-2-15,-2-6 0 16,19 11-1-16,40 17 0 16,16 11 2-16,26 15 3 15,-1 4 3-15,-12-5 2 16,-13-6 1-16,-38-24 0 0,-21-14 0 15,-37-19-5 1,-17-11-10-16</inkml:trace>
  <inkml:trace contextRef="#ctx0" brushRef="#br0" timeOffset="11261.4478">4034 8176 593 0,'-7'-6'310'0,"-9"-5"-74"15,2 0-24-15,2 3-40 16,1 3-13-16,7 5-23 16,-1 1-14-16,4 8-40 15,3 4-23-15,6 9-37 0,5 6-11 0,3 6-8 16,3-1-1-16,-3-5 0 16,2-5 1-16,-4-7-2 15,-5-5-1 1,-4-8-4-1,-5-3-3-15,-5-8-5 16,-2-2 0-16,-7-8 4 16,3 0 4-16,-8-4 4 15,6-1 0-15,-4 0 3 16,5 1-1-16,8 5 1 16,1 3 1-16,12 5 4 0,4 2 2 15,18 3-1-15,5 0-1 16,13-3-4-16,1-1 0 15,-9-9 1-15,-1 0 0 16</inkml:trace>
  <inkml:trace contextRef="#ctx0" brushRef="#br0" timeOffset="12965.1888">3392 7565 577 0,'-8'-9'324'16,"-5"-6"-40"-16,1 5-51 15,5 4-91-15,3 7-41 16,4 9-74-16,4 8-24 15,0 9-7-15,2 7 1 0,-2 6 5 0,-1 0 3 32,-3 3 0-32,0-6 2 15,0-7-1-15,-3-5 1 0,0-9 1 16,0-1-2-16,-2-4-40 16,2-2-42-16,-1-4-176 15</inkml:trace>
  <inkml:trace contextRef="#ctx0" brushRef="#br0" timeOffset="13169.036">3339 7532 603 0,'5'1'302'0,"5"-2"-83"0,8 3-47 15,17-2-44-15,9-2-26 16,12 2-42-16,3-4-17 16,-4 4-24-16,-8 1-42 15</inkml:trace>
  <inkml:trace contextRef="#ctx0" brushRef="#br0" timeOffset="13407.875">3279 7958 452 0,'13'-1'319'0,"21"0"40"16,9 1-131-16,11 0-102 0,-3 2-38 15,-5-2-47-15,-6-1-16 16,-8-1-8-16,-1-5-44 16</inkml:trace>
  <inkml:trace contextRef="#ctx0" brushRef="#br0" timeOffset="13630.696">3416 7747 735 0,'13'-5'401'0,"7"-4"-83"15,8 1-177-15,2 0-38 0,5 4-58 16,4 0-15-16,1 3-39 15,2 0-97-15</inkml:trace>
  <inkml:trace contextRef="#ctx0" brushRef="#br0" timeOffset="14314.4587">3270 7373 252 0,'9'-3'196'16,"7"1"9"-16,13 0-61 16,13-3-19-16,3 5-27 15,3 0-12-15,-4-1-15 16,-2 0-11-16,-2 0-28 16,-8 1-8-16,-9-2-3 15,-5 2 4-15,-13-4 14 16,-5-2 5-16,-7-3-5 15,-7-2-5-15,-3-2-16 0,-1-2-5 16,4 0-6-16,3 0-2 16,4 5-8-16,2 2-5 15,2 3-4-15,6 5 3 16,6 3 5-16,4 4 4 16,13 8 4-16,3 1 0 15,2 6 3-15,-2-1 2 16,-15 1 7-16,-6 0 4 15,-15-4 55-15,-6-1 9 0,-10 3 15 16,-2-5 0 0,-4-2-53-16,5-1-13 15,6-1-67-15,7 4-103 0</inkml:trace>
</inkml:ink>
</file>

<file path=ppt/ink/ink2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53:46.674"/>
    </inkml:context>
    <inkml:brush xml:id="br0">
      <inkml:brushProperty name="width" value="0.05292" units="cm"/>
      <inkml:brushProperty name="height" value="0.05292" units="cm"/>
    </inkml:brush>
  </inkml:definitions>
  <inkml:trace contextRef="#ctx0" brushRef="#br0">5655 13385 1301 0,'-3'0'188'0</inkml:trace>
  <inkml:trace contextRef="#ctx0" brushRef="#br0" timeOffset="1182.92">9077 13227 1468 0,'-5'4'236'0,"-5"5"-9"15,3-4-485-15</inkml:trace>
</inkml:ink>
</file>

<file path=ppt/ink/ink2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32:23.540"/>
    </inkml:context>
    <inkml:brush xml:id="br0">
      <inkml:brushProperty name="width" value="0.05292" units="cm"/>
      <inkml:brushProperty name="height" value="0.05292" units="cm"/>
    </inkml:brush>
  </inkml:definitions>
  <inkml:trace contextRef="#ctx0" brushRef="#br0">22722 8501 1471 0,'-11'8'236'0,"-16"10"-84"16,-3 9-19-16,3 18-45 15,3 8-12-15,16 18-24 16,8 2-9-16,13 0-20 16,6-7-6-16,4-16-7 15,2-11-24-15,5-14-107 16,-2-9-112-16</inkml:trace>
  <inkml:trace contextRef="#ctx0" brushRef="#br0" timeOffset="453.33">22829 8713 1468 0,'2'2'247'0,"8"2"-54"16,5 5-41-16,8 13-47 15,5 6-18-15,-2 10-36 16,2 3-9-16,-5-2-18 0,-5-4-20 15,-4-8-64-15,-6-6-64 16</inkml:trace>
  <inkml:trace contextRef="#ctx0" brushRef="#br0" timeOffset="632.29">23052 8766 1468 0,'-4'-3'259'0,"-5"-2"-33"15,0 5-38-15,-8 13-56 16,-1 7-26-16,-5 12-51 16,3 8-20-16,-3 3-34 15,0-3-43-15,3-4-117 16,0-8-89-16</inkml:trace>
  <inkml:trace contextRef="#ctx0" brushRef="#br0" timeOffset="809.65">23128 8917 1364 0,'0'6'280'0,"-2"13"57"0,-3 1-115 15,-5 3-98-15,-1 2-27 16,3-3-90-16,1-4-65 15</inkml:trace>
  <inkml:trace contextRef="#ctx0" brushRef="#br0" timeOffset="1232.83">23225 8778 1436 0,'0'8'243'15,"-2"5"-42"-15,2 6-82 16,0 4-17-16,5 3-31 16,6-2-18-16,0-3-23 15,2-4-6-15,4-8-13 16,-2-7 0-16,1-4-1 15,3-6 0-15,-8-7 1 16,1-4 0-16,-4-5-3 16,-3 1-1-16,-1 4-1 15,1 4-2-15,-1 4 0 16,-1 7 0-16,0 7 2 16,4 8 3-16,1 11 5 0,5 5-1 15,-2 6 0-15,-3 5 4 16,-6 1 8-16,-4-3 9 15,-7 0 7-15,-5-4-2 16,-5-7-13-16,-3-1-18 16,-2-9-53-16,1-7-43 15,2-10-204-15</inkml:trace>
  <inkml:trace contextRef="#ctx0" brushRef="#br0" timeOffset="1544.51">23512 8632 1629 0,'13'10'342'0,"11"14"-170"16,2 5-37-16,-3 14-41 15,-8 5-11-15,-11 11-13 16,-9 1 13-16,-6-4-9 0,-3-8-18 16,0-15-22-16,3-7-29 15,1-7-69-15,3-4-61 16</inkml:trace>
</inkml:ink>
</file>

<file path=ppt/ink/ink2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9:26:52.739"/>
    </inkml:context>
    <inkml:brush xml:id="br0">
      <inkml:brushProperty name="width" value="0.05292" units="cm"/>
      <inkml:brushProperty name="height" value="0.05292" units="cm"/>
      <inkml:brushProperty name="color" value="#FF0000"/>
    </inkml:brush>
  </inkml:definitions>
  <inkml:trace contextRef="#ctx0" brushRef="#br0">20087 8205 296 0,'0'-5'204'16,"0"-6"20"-16,-1 0-18 15,-4 3-27-15,-2-1-13 16,-1 5-13-16,0-2-4 15,-2 5-17-15,-2-3-12 0,-1 6-22 32,1 2-15-32,-1-1-31 15,0 4-12-15,-1 3-25 0,-1-1-12 0,3 6-14 16,1 2-8-16,6 1-10 31,4 4-1-31,3 1 7 16,5-1 4-16,9 1 11 15,-1-3 5-15,3-5 3 16,-3-3 5-16,1-7 3 16,1-2 3-16,6-8 0 15,3-3 1-15,1-6 1 16,0-2 1-16,-5-5 4 0,-3-1 2 16,-10 2 47-16,-7 0 19 15,-4 5 26-15,-8-2 8 16,-8-1-26-16,0 2-16 15,-5 4-23-15,0 3-14 16,-2 8-26-16,1 4-3 0,2 4-11 16,-1 2 2-1,1 1-7-15,3 2-5 16,-2 3-3-16,4 2-3 16,6 6 2-16,1 2 0 0,9 3 2 15,5 2 1-15,9-6 2 16,4-3 1-16,6-5 0 15,-1-7 2-15,8-6 2 16,3-5 3-16,-2-8 7 16,0-5 2-16,-8-2 4 15,-5-2 0-15,-8 2 1 16,-5 3 3-16,-7-1 5 16,-6-1 0-16,-5 0-1 0,-3-1-3 15,-3-2-5-15,0 2 0 16,-4 1-8-16,1 2-2 15,4 9-5-15,-1 5-5 16,3 10-2-16,-1 1-1 16,-2 5-1-16,-1 2-2 0,5 2 2 15,3 3-2 1,6 2 2-16,8 0 2 16,7-4 1-16,3-2 2 0,7-5 1 15,0-4 3 1,7-5 1-16,3-5 1 15,1-3 2-15,1-4 1 16,-5-6 3-16,-1-3 1 0,-7-6 1 16,-2 0 1-16,-6-1 1 15,-4 3 3-15,-6 4 5 16,-6 0 3-16,-6 0 5 16,-7-2 8-16,-5 0 3 15,0 3-1-15,-5 7-10 16,5 5-13-16,3 7-13 0,-7 2-5 15,11 7-3 1,-1 1 1-16,-1 3 0 0,5 0-2 16,3 5-1-1,2 2-1-15,9 1 1 16,5 0 1-16,8-2 2 16,2-2-1-16,7-6 2 0,5-1 1 15,1-10 1-15,3-4 3 16,1-6 1-16,-1-4 1 15,-7-4 4-15,-1 0 1 16,-8-4 2-16,-5-2 2 16,-5-4 3-1,-5 3 1-15,-8-2 3 16,-5 3-1-16,-9 1 0 0,-2 1-1 16,-1 12-3-16,-9-2 0 15,8 8-6-15,0 4-3 16,0 5-4-16,7 4-5 15,-2 5-2-15,1-3-1 0,11 3-2 16,4 4 0 0,9-1 0-16,7 3 0 0,9-3 3 15,-1-5 3-15,7-1 2 16,-2-4 2-16,4-7 1 16,-1-2 1-16,0-5 2 15,-2-7 2-15,-5-3 2 16,-1-6 0-16,-7-6 3 0,-5-2 2 15,-7 1 2-15,-7-1 2 16,-8 3 0 0,-5-1 1-16,-5 6-4 15,-2 4-4-15,0 9-5 16,4 6-4-16,0 10-6 0,-2 2-1 16,9 7-2-1,-6 4-1-15,13 2-2 0,1 2 0 16,7-1 2-1,8 2 0-15,3-3 2 16,6 0 1-16,7-7 1 16,-1-5 0-16,5-8 2 0,2-2 2 15,-2-6 2-15,2-1 1 16,-4-11 3-16,-3-1 1 16,-7-9 3-16,-3-1 2 15,-10-3 3-15,-5 0 1 16,-10 2 3-16,-5-1-2 0,-7 8-4 0,0 4-4 15,-1 12-10 1,2 4-3 0,-1 9-3-16,3 6-1 0,5 2 2 15,2 4 0-15,8 1-1 16,4 1 0-16,6 1 0 16,0-4 1-16,8-3 3 15,4 1 1-15,1-7 3 16,6-1 1-16,1-6 1 15,-1-4 1-15,2-5 2 16,-3-5 2-16,-2-5 2 16,-1-6 0-16,-8-6 4 15,-2-1 0-15,-8-1 2 16,-7 3 2-16,-7 4 0 16,-3 6 0-16,-2 6-6 0,-2 5-2 15,-1 8-8 1,-2 5-4-16,4 9-2 0,3 1 0 15,3 4 0-15,6-1 1 16,2-1-1-16,1 0-1 0,9 0-1 16,1-3 1-1,4-3 2-15,2-5 1 0,3 1 3 16,1-6 0 0,0-3 2-16,2-2 0 15,1-8 3-15,-3-3 1 16,-4-4 1-16,-2-1 1 15,-5-1 3-15,-4-2 1 0,-7 2 0 16,-6 0-1-16,-3 8-5 16,0 2-4-16,-4 9-5 15,4 5-2-15,1 3-1 16,0 5 0-16,7 1 3 16,-1-1-1-16,4-1 0 15,2 1-1-15,6-1 0 0,2-2-1 16,4 0 1-1,5-1 1-15,-5-3 3 0,9-3 1 16,-1-3 1-16,-2-1 1 16,3-5 2-16,-3-1 1 15,-4-2 1-15,-3-4 2 16,-5-3 2-16,-2-4 1 16,-3 1 0-1,-5-1 0-15,-8 1-1 0,2 3-2 0,-5 6-5 16,0 3-1-1,0 7-3-15,-1 4-2 16,1 4 0-16,2-1-1 16,2 5 0-16,4 0-1 0,2 1-2 15,2 5-1 1,8-1-1-16,1 2-1 16,11-2 2-16,-2 1 2 15,2-4 3-15,5-4 1 0,0-6 2 16,4-3 1-16,0-4 1 15,-3-2 2-15,-4-4 3 16,-2-4 1-16,-6-3 2 16,-1-5 0-16,-7-1 0 0,-1 0 1 15,-7 1-1 1,-2 2 0-16,-2 3-4 16,-6 4-3-16,1 6-2 15,-2 5-4-15,1 3-2 0,-2 7-2 16,-1 6 0-16,0 3 0 15,1 6 2-15,5-3 0 16,9 0-1-16,1-1-1 16,6-5-1-1,5-3 0-15,6-2 2 0,5-3 1 16,3-5 4-16,0 0 2 16,3-4 0-1,1-5 1-15,-1-2 2 0,0-4 0 16,-6-2 3-16,-4-1 2 15,-5-3 2-15,-3-1 2 16,-6-5 1-16,-4-1 1 16,-7 2-1-16,-5 1-2 15,-2 9-3-15,-2 7-3 16,-3 6-4-16,-4 6-1 0,3 6-2 16,-5 0-2-16,5 5 0 15,5 2-2-15,4-2-2 16,8 0-2-16,8-1 0 15,5-1 0-15,12 2 2 16,-4-3 3-16,8-3 3 16,3 0 0-16,2-7 2 15,4 1 0-15,0-2 1 16,-6-5 1-16,-2-6 2 16,0-5 1-16,-7-5 3 15,-3-4 2-15,-8-1 1 16,-3-4 2-16,-8 2 0 15,-4 2-1-15,-6 3-6 16,-1 8-3-16,-2 5-5 0,2 6-3 16,-2 4 0-16,2 3-1 15,-2 1 0-15,3 4-1 16,7 6-1-16,-3 1-2 16,6 5 0-16,5 0-1 15,1 0 3-15,4-1 0 0,6 2 3 16,2-3 0-16,2-4 2 15,1-1-1 1,4-10 1-16,2 1 0 16,5-7 2-16,-1-3 1 15,1-10 3-15,-3-3 2 0,-5-10 3 16,-2 1 1-16,-8-3 2 16,-4-4 0-16,-8 5-1 15,-2-3 1-15,-6 6-2 16,-4 4 1-16,-4 4-3 15,-4 4-2-15,-6 6-3 16,2 3-2-16,0 5-4 16,5 3-1-16,1 6-3 15,2 4-2-15,5 1-1 16,1 3-1-16,7 5 0 16,3 1 1-16,6 5 1 0,4 0 1 15,8-5 3 1,1-4 1-16,3-7 2 0,2-2-1 15,3-4 3-15,-1-5 0 16,1-5 3-16,0-3 1 0,-1-6 1 16,1-3 1-1,0-3 1-15,-6-5 1 0,-5-3 1 16,-2 0 1-16,-7 1 3 16,-2 1-1-16,-9 3 0 15,-2 2-2-15,-5 4-1 16,-4 3-3-1,-4 4-2-15,-3 2-3 16,1 6-3-16,4 6-2 0,-6 6-3 16,4 2 0-16,-5 6-1 15,-1-1 0-15,13 6 0 16,2-1 0-16,8-1-1 16,6 3 0-16,6-6 2 15,5-1 0-15,12-7 2 0,1-5 1 16,4-6 2-16,1-2 3 15,3-2 1-15,-1-4 2 16,2 1 1 0,-6-8 0-16,-3 0 1 15,-3-3 0-15,-5-8 2 16,1 2 0-16,-9-8 2 0,-3 3 1 16,-7 2 3-1,-6 1-1-15,-9 4 0 16,-1 2-3-16,-8 3-4 15,-4 6-4-15,1 6-3 16,3 4-4-16,3 9-6 16,4 2 0-16,-1 4-1 0,-2 2-1 0,1 1 3 15,7 3-1 1,9 5-1-16,7 3 2 0,11 0 2 16,3-3 2-1,3-4 2-15,3-4 1 16,4-9 1-16,2-3 2 0,2-8 1 15,1-5 1 1,-5-8 5-16,1-2 0 0,-6-6 4 16,-2-4 2-16,-5-2 0 15,-3-2 0-15,-9 4 2 16,-4 2-1-16,-8 5 1 16,-5 2 1-16,-7 2-6 15,-4 3-1-15,-2 5-7 16,3 4-2-16,2 5-5 15,3 6-1-15,1 5-6 16,-3 2-1-16,1 2 0 16,-1 3-1-16,6 5 3 15,7 2 2-15,5 5 0 16,6-3 1-16,13-6 3 16,2-1 0-16,11-6 3 15,-1-5 1-15,2-7 2 16,4-3 0-16,-1-6 1 0,-2-4 2 15,-2-1 6 1,-4-5 1-16,-5-5 1 0,-2 3 1 16,-5-7-4-16,-4 0 0 15,-7-1 3-15,-3 5 0 16,-8-1 2-16,-4 4-1 0,-8-3-1 16,-6-2-3-16,-1 5-5 15,-1 1-3-15,4 9-9 16,3 7-3-16,2 11-5 15,1 8 1-15,1 4 3 16,9-3 0 0,5-9 4-16,2-1-2 15,-4 35 2-15,4-2 2 0,15-2 2 16,6-14 0-16,4-8 2 16,2-1 0-16,4-8 1 15,0-5 1-15,5-5 1 0,-2-4 1 16,-1-4 2-16,1-6 1 15,-8-2 2 1,0-2 0-16,-8-6 2 0,-4 2 2 16,-5-8 1-16,-5 1 3 15,-7 0 3-15,-6 0-1 16,-8 6-1-16,-3 2-2 16,-5 6-8-16,3 3-3 0,0 9-5 15,-4 5-5-15,6 9-2 16,0 6-2-16,-1 5 1 15,10 1 2 1,-4 4 0-16,5-1-1 16,9 4 1-16,0 2 0 15,14-2 1-15,4-1 3 16,7-8-2-16,3-2 1 16,8-9 2-16,0-8 1 15,2-2 3-15,0-5 2 16,-5-9 5-16,-1 0 0 0,-5-10 4 15,-1-2 0-15,-10-2 1 16,-2-5 1-16,-8 6-1 0,-2 0-2 16,-9 5 0-16,-9 1-1 15,-7 3-3-15,-5 2-1 16,-1 7-5-16,-4 3 0 16,6 10-11-16,2 6-3 15,-1 7-1-15,5 4-1 0,2 4 6 16,0 2 0-16,15 5 2 15,4-2 1-15,2 2 3 16,10-2 1 0,1-6 1-1,9-1-2-15,6-6 0 16,2-9 0-16,3-10 2 0,1-3 2 0,0-11 8 16,-6-8 3-1,-15-11-5-15,0 7-38 16,-10 7-186-16</inkml:trace>
  <inkml:trace contextRef="#ctx0" brushRef="#br0" timeOffset="18326.302">20043 8417 210 0,'0'-2'169'0,"-1"-6"41"16,-2-4-17-16,2 4-17 15,0-3-6-15,0-1 11 16,1 2 4-16,-3 0 2 16,0 1-6-16,2 2-29 15,-3 2-16-15,1 0-39 16,3 1-16-16,1 2-24 16,-1 1-6-16,0 0-4 0,0 0 1 15,0 0 4-15,0-1 2 16,0 1 6-16,-1 0 2 15,0 0-3 1,0 1-4-16,0 0-14 0,1 0-10 16,0 0-12-16,0 0-5 15,0 0-5-15,-1 0-1 16,1 3-4-16,0 3 0 16,0 2 0-16,0-1 0 0,5 30 0 15,-3-29-1-15,-2 3 1 16,-2-2 1-1,2 0 0-15,-2 6 1 16,3-4 0-16,2 7 0 0,-2-3-1 16,2-3 0-16,2 6 0 15,-4-3 0-15,3 2-1 0,-4-3 2 16,0-3-1-16,-2-1 0 16,-1 1 1-16,-1 3-1 15,4 2 1 1,1 5 0-16,1 0 0 0,1 3 0 15,-3 0 0-15,1-1-1 0,-2-1 5 16,-1 0-4 0,-1 1 2-1,1 2-2-15,3-3-6 16,-1-3 1-16,0-3-1 0,0 0 0 16,0 0 2-1,1 1 1-15,-1-2 0 0,-1 0 0 16,-1 1 0-16,1-2 0 15,0 5 0-15,-3 0-1 0,4 6 4 16,0 0 0 0,0 1 0-16,-1 1 0 0,0-3-5 15,-1 4 0 1,2 1 1-16,1-6-1 0,-2-1 1 16,1-3 0-16,0 0 0 15,-2-1 0-15,-1-2 0 16,1 0 1-16,-1-4-1 15,3-1 1-15,0 0-1 16,0-1 0-16,0 1-1 0,0 0 1 16,-1 1-2-16,1-3 2 0,0 0 0 31,-1-3 0-31,1-4 1 16,0 3 0-16,0-5 0 0,-1 0 1 15,1 0 3-15,-1 0 2 16,0 0 3-16,-1 0 0 15,2-1-2 1,0-1-3-16,-1 1-2 0,1 0-1 0,-1 0-1 31,0-6 0-31,1-3-2 16,2-33 0-16,3 28-1 16,-4-5 1-16,-1-4-3 0,0-2-1 15,-1 0 2-15,1 0 1 16,0 2 6-16,0-2 1 15,0-4-7-15,3 1-2 16,0 2-2-16,-3 0-1 16,0 4 5-16,-3-1 0 15,3 2 0-15,2 0 2 16,-2 3-2-16,0 1 1 0,1 2 5 16,-1 5-1-16,-1-1 0 15,-1 1 0-15,2-2-5 16,3-1 0-16,-2-4 1 15,-1-4 0-15,0-1-3 16,0-4 0-16,-2 4-1 16,3 1 0-16,0-2 3 15,0-1 0-15,5-4 0 16,-5 0 0-16,0 0 0 16,-2 5 0-16,-1 2 0 15,0 2 0-15,1 3 1 16,2 2-1-16,-1 1 0 15,-2-3 1-15,-1 4-1 16,-1 0 0-16,4 0 0 16,0 5 0-16,1 0-1 0,1 1-1 15,-2 3 0-15,-2 2-1 16,2 2-2-16,-1 0-1 16,0 0 0-16,0 0 1 15,1 0 2-15,0 0 2 16,0 0 0-16,0 3 1 15,0 3-1-15,0 1 0 16,1 2 0-16,6 31-2 16,-7-25 1-16,-1-3 0 15,1 3 0-15,-1 3 2 0,3-1-1 16,1 1 2-16,1 1-1 16,-2-3 1-16,-2 2-1 15,3 4 0-15,-2 1 0 16,2 1 0-16,-1 0-1 15,-2-3 1-15,0 3 0 16,0-1 0-16,-2 0 0 16,4-3 1-16,-2-2 0 15,0-3-1-15,7 0 1 16,-8-2 0-16,1 1-1 16,0-2 0-16,-2 1 0 15,2 0 0-15,0 3 0 16,0-2 1-16,0 0 0 15,0 1-1-15,-1-4 1 16,0 1-1-16,3 4 0 0,-3 0 1 16,-2 5-1-16,3 2 0 15,-4-1 0-15,4 2 0 16,0-1 1-16,0-2 0 16,0-5 0-16,-1-1 0 15,-3-5 0-15,3-2 1 16,0-1 0-16,0-2-2 15,0 3 0-15,-2 2 0 0,3 3 0 16,0 2 0-16,-1-3 0 16,1 1 0-16,0-4 0 15,-1-2 1-15,1-1 1 16,0-3 0-16,1-3 1 16,-2 0 0-16,0 0 1 15,0 0 0-15,0 0-1 16,1 0 0-16,0-1-2 15,0 0 1-15,-2 0-1 16,1-1-1-16,0 1 1 16,0 0-1-16,0 0 1 15,1 0-1-15,0-3 0 16,0-11 1-16,0-33-1 16,0 32 2-16,-3-6-2 15,1-3 1-15,3-1-1 16,-2-2 0-16,2 0 0 15,4 1 1-15,-2 3 0 16,2-1-1-16,-4 2 1 0,-1 2-1 16,-2-6 0-16,0 3 1 15,-3-1-1-15,1-4 0 16,0-3 0-16,4-4 1 16,3 0-1-16,-2-3 1 15,2 4-1-15,-6 1 1 16,-2 0-1-16,4 7 1 0,-2 2-1 15,7 5 1-15,0-2-1 16,-4-2 0-16,1 2 0 16,-2 0 0-16,1 4-1 15,0 3 0-15,1 2 0 16,2 2 1-16,-3 3 0 16,-1 0 0-16,-1 2-1 15,1 4-1-15,1-1-1 16,0 1-1-16,0 2-2 15,0 0-1-15,0 0-1 16,0 0 0-16,0 0 3 16,1 6 0-16,3 11 1 15,7 31 1-15,-11-24 2 16,0-4-1-16,4 0 2 16,-3 5-1-16,1 0 1 15,0 1 0-15,-2 7-1 16,0 0 1-16,0-5 0 0,-2 2 0 15,1-4 0-15,0 1 0 16,0 3 0-16,4-3 0 16,-1-1 0-16,-1-3 0 15,-1-2 0-15,-3-2 1 16,2-2 0-16,-1 0 0 16,2 2 1-16,0 0-1 15,-1 3 0-15,0 1 2 16,1-1 2-16,0 1-1 15,0 1 1-15,-2-2-4 0,0 2 0 16,0-1 0-16,1-3-4 16,0-2-1-16,-1-4-1 15,0-1 0-15,-1 3 5 16,-2 0 0-16,0 3 0 16,4-1 0-16,4-2 0 15,-3-3 0-15,0-3 1 16,0-1 0-16,-6-5 0 15,7 1 0-15,-1-2 1 16,-1-1-1-16,1-2 1 16,0 0-1-16,0 0-1 15,0 0 1-15,0 0-1 16,0 5 0-16,0-1 0 0,-1 3 1 16,-1-5 1-16,2 0 0 15,-1-2 3-15,1 0 1 16,0 0-1-16,0 0-1 15,0 2-2-15,0-2 0 16,0 0-1-16,-1 0 1 16,0 0 0-16,0 0 1 15,0 0 2-15,0 0 0 16,-3-1 1-16,-11-5-1 0,-30-21-1 16,27 15-2-16,2 3-2 15,3-1 0-15,1 3 0 16,5-1 0-16,3 0 0 15,0-1-1-15,2-4 0 16,0 2 0-16,1-2 1 16,-1 2 0-16,2 3 0 15,0-2 1-15,3 7-1 16,-4-2 0-16,1 5-5 16,0 0-2-16,0 0-1 15,0 0 0-15,2 6 3 16,0 10 2-16,40 33 0 15,-26-29 1-15,3-1 1 16,-2-4 1-16,-2-3 1 16,1 0 1-16,-5-2 3 15,3 0 1-15,-4 1 0 0,0-1-2 16,-3 0-6-16,-4-3-1 16,1-3 1-16,-7-3 2 15,-1-2 7-15,2 0 3 16,1 0 3-16,0 0-1 15,0 0 1-15,-4-3-2 16,-7-6-4-16,-34-34-1 16,35 32-6-16,3 3 0 15,1 1 0-15,3 2 0 0,-3 1 0 16,1 1-1-16,4 0 0 16,0 0-1-16,2 1 0 15,0 1 1-15,0 1 0 16,0 0 0-16,0 0 0 15,0 0-1-15,0 0-4 16,0 0-2-16,0-1-2 16,0 2 0-16,0 0 4 15,4 5 2-15,9 8 3 16,27 29 1-16,-30-32 1 16,-3 0 1-16,0-2-1 15,-6-3 0-15,4 0-1 16,-2-2 1-16,0 1-1 15,0 0 1-15,-3-4 0 16,0 0 0-16,0 0 1 16,0 0 1-16,0 0 1 0,0 0 0 15,0 0-1-15,0 0-1 16,0-1-1-16,0-1-1 16,0 1 0-16,2 0 0 15,7-2-2-15,-1-2 1 16,34-19 0-16,-33 12 0 15,4 2 1-15,-2-2 0 16,-2 2 1-16,1 0 0 0,1 2 0 16,-3 1-1-16,0-1 1 15,-1 2-1-15,-4-4 0 16,3 3 0-16,-5 4 0 16,0 1-2-16,-1 4-1 15,-1-2 1-15,0 0 0 16,0 0 0-16,-3 11 2 15,-12 28 0-15,10-28 1 16,-3 0 0-16,-4-4 1 16,1 0-1-16,-2 4 0 15,0 1-1-15,-1 1 0 16,3 2 0-16,1-8 0 16,5 0 0-16,3-6 0 15,2-1 0-15,3 0 2 16,-2-1-1-16,0 0-1 15,0 0 0-15,0 0 0 16,1-8-2-16,13-5 1 0,25-30 0 16,-22 28-1-16,0 0 2 15,-4 2 0-15,2 1 1 16,-4 1 0-16,-3-2 0 16,2 1-1-16,-3 3 2 15,-1 0-1-15,-2 3 1 16,-1 3 0-16,-2-1-1 15,-1 4 0-15,-1 1-1 0,0 0 0 16,-1 0 0-16,1 0-2 16,0 0 1-16,-1 0 1 15,-6 2 1-15,-1 1 2 16,-27 12 0-16,29-13-2 16,-1-1 0-16,-1-4 0 15,1 2 1-15,-4-3 0 16,0 1 0-16,-6 3 1 15,-3 1 1-15,-2 0-1 16,2-1 1-16,0 2-3 16,1-4-1-16,6-2-4 15,-2 4-1-15,9-3 0 16,0 2-1-16,3 0 4 16,1 1 0-16,1-1-4 15,2 1-3-15,0 0-1 16,0 0 4-16,7 0 4 15,9 1 1-15,28 8 1 16,-28-9 0-16,2 3-1 0,-3 1 1 16,2-4 0-16,-1 4 1 15,0-4 0-15,0 2 0 16,-1-2 0-16,-1-2 0 16,-6 1 0-16,-2 1 0 15,-3 0-1-15,-1 3 1 16,-2-3 1-16,-1 0 1 15,0 0 4-15,0 0 0 0,0 0 2 16,-19 3-3-16,-34-6 0 16,29 0 0-16,4-4-4 15,4 7 0-15,-1 3-2 16,4-2-2-16,4 2 0 16,3-2 0-16,7-1-2 15,0 0-1-15,0 0-5 16,0-1 0-16,0 1 0 15,15-1 2-15,37-7 3 16,-27 6 1-16,3-1 3 16,0 5 1-16,-5 0 0 15,-2 3 0-15,-9-1 2 16,-1 0 0-16,-6-1 0 16,0-3 1-16,-2 0 0 15,0-1-1-15,-3 1-1 16,0-1-1-16,0 1 0 0,0 0-1 15,0 0 0-15,0 0 1 16,0 0 4-16,0 0 3 16,-1 0 2-16,-1 0 1 15,-1 0-5-15,-12-1 3 16,-27-5-43-16,32 0-60 16</inkml:trace>
  <inkml:trace contextRef="#ctx0" brushRef="#br0" timeOffset="19245.9988">20553 9253 457 0,'-3'-7'284'0,"-1"-8"16"0,-4 1-27 16,-1 3-20-16,1 0-12 16,4 6-44-16,-1-6-25 0,3 9-44 15,0 1-21 1,-1 1-40-16,2 0-18 15,1 0-26-15,0 17-5 0,4 41 7 16,-3-25 6-16,-1 4 7 16,0-5-2-16,2-2-7 15,-1-4-3-15,1-2-6 16,0-5-1-16,-2-9-1 0,0 0 1 16,1-8 7-16,0-2 15 15,-1-5 21-15,-1 3-2 16,0 1-10-16,-3-16-15 15,-6-37-25-15,4 25-2 16,3-11-3-16,1-1-1 16,0-1-2-1,3 4-1-15,-1 6 2 16,3 7-1-16,0 8-1 0,-1-1 0 0,2 8 0 31,-1 2 2-31,-3-1 2 16,4 4-5-16,1-1-4 0,4 8-4 15,6 0-3-15,2 2 4 16,7 3 4-16,5-2 2 16,5 1 2-16,4-4 2 15,-2-2 1-15,0-2-1 16,-7-4-5-16,-8-1-1 0,-6 5-27 16,-5 2-31-16,-5 8-113 15,-3 1-81 1,-2 9-216-16</inkml:trace>
  <inkml:trace contextRef="#ctx0" brushRef="#br0" timeOffset="19524.7114">20556 9278 569 0,'-7'0'349'16,"-3"-3"-24"-16,3 1-77 15,7-1-14 1,0 0-8-16,0 2-24 0,0-1-57 16,0 1-23-16,0 1-36 15,0 0-7-15,14 0-7 16,32 7-10-16,-24-2-21 16,-2-1-8-16,5 0-14 15,-7-1-4-15,-1 1-3 16,1-4 4-16,-3 4-176 31,0-4-177-31</inkml:trace>
  <inkml:trace contextRef="#ctx0" brushRef="#br0" timeOffset="20146.2067">20694 9410 584 0,'-1'0'437'0,"-5"2"65"15,4 1-191-15,2-3-157 16,0 0-55-16,0 0-57 16,0 0-10-16,10 6-4 0,39 14-1 15,-28-19-1-15,-1-3 1 16,-1 1 8-16,-4-2 5 16,-2-3-1-16,-1-2-5 15,-3 0-9-15,3 3-6 16,-4 0 1-16,-6-1 3 15,1 3 7-15,-3-5 4 16,-5-2 22-16,-1 2 6 16,-3-1 3-16,-4 3-4 0,4 4-25 15,-1 0-10-15,-1 2-15 16,0 2-4-16,-5 6-4 16,-2-1 0-16,-2 6-1 15,-2-2 1-15,2-3-1 16,5 5-2-16,4-3 1 15,3 2-1-15,4 2-2 16,2 1 0-16,3-5 1 16,4 4 0-16,1 2 0 15,6-8 1-15,8 7 0 16,4-4 3-16,9-9 2 16,0 4 1-16,-2-6 1 15,0-8 0-15,-8-3-1 16,0 1 1-16,-10-6-11 15,-3 1-60-15,0-6-210 0</inkml:trace>
  <inkml:trace contextRef="#ctx0" brushRef="#br0" timeOffset="21218.8989">20498 8855 731 0,'-7'0'396'0,"-2"-1"-67"0,-2 1-65 16,5-2-67-16,2 2-33 15,3 0-53-15,1 0-29 16,0 0-35-16,0 0-11 16,0 0-7-16,0 0 3 15,0 0-1-15,0 0 1 16,3 0-10-16,10 0-3 15,35 5-8-15,-25-1-3 0,8-3-3 16,5 0-2 0,6 0 1-16,2-1-1 15,-5 0 1-15,-2-2 1 0,-8 1 2 16,-9-3 1-16,-7 4 4 16,-3-1-1-16,-8 0 0 15,-2 0 0-15,-1-2 1 16,0 3 1-16,0 0 1 15,-1 0 0-15,1-2-4 16,0 1-2-16,-5 0-2 16,-4-1 0-16,-29-9-1 15,27 7 0-15,-1 0 1 0,-1-3 1 16,-3-2 0-16,-1-2 0 16,2-1 0-16,1 2-2 15,4 3-2-15,3 2-1 16,3 4 2-16,0-1-1 15,3 2 2-15,1 0-2 16,1 0-2-16,0 0-2 16,0 0-5-16,0 0-2 15,0 0-1-15,9 3 1 16,18 10 3-16,30 13 3 16,-24-13 1-16,-4-6 1 15,-7-1 1-15,-1-2 0 0,-6 0 0 16,-1 1 1-16,-5-1 0 15,-5 1 0-15,0-1-1 16,-1 1-1-16,-3-2 0 16,0-3 0-16,0 0 0 15,0 0 2-15,-1 0 5 16,0 0 4-16,0 0 13 16,-15 10 4-16,-35 16 9 15,26-20 0-15,5 1-5 16,3 2-6-16,4-3-9 15,3 1-3-15,3 0-5 0,0-4-1 16,1 1-1-16,3-4 0 16,0 0-1-16,2 0-1 15,0 0-2-15,1 0-3 0,0 0-45 32,0 0-250-32</inkml:trace>
  <inkml:trace contextRef="#ctx0" brushRef="#br0" timeOffset="48793.8556">1733 8893 534 0,'-5'-2'280'15,"0"0"-63"-15,4 0-56 16,1 2-69-16,0 0-23 16,30 3-39-16,41 6 1 0,-5-3 7 15,2 2-10-15,2-1-8 16,0-1-2-16,-11-2-3 15,-2 0 1-15,-15-6-84 16,-8 0-78-16,-16-5-227 16</inkml:trace>
  <inkml:trace contextRef="#ctx0" brushRef="#br0" timeOffset="48990.604">2112 8926 380 0,'-10'0'240'0,"-5"4"-9"16,3 5-44-16,7 3-70 15,5 9-21-15,-1 9-22 16,1 1 1-16,5 14-11 0,-1 1-1 16,-2 8-10-16,0 2-2 15,-2 1-5-15,-1-3-9 16,4-5-17 0,-2-9-5-16,2-11-6 15,5-4-55-15,-2-13-115 16,7 0-105-16</inkml:trace>
  <inkml:trace contextRef="#ctx0" brushRef="#br0" timeOffset="49272.3405">2425 9391 267 0,'4'-7'206'0,"10"-9"70"16,-2 1-59-16,-6 1-7 15,-2-1 1-15,-8 2-23 16,-8 0-8-16,-8 0-53 15,-3 7-37-15,-5 4-62 16,1 4-31-16,5 15-47 16,5 2-7-16,9 10 8 15,8 2 7-15,14 1 23 0,8-3 8 16,11-13 9-16,6-2 6 16,-4-11 14-16,-4-6 11 15,-12-1 26-15,-9-9 8 16,-8-1 3-16,-7-2-45 15,-4-4-218-15</inkml:trace>
  <inkml:trace contextRef="#ctx0" brushRef="#br0" timeOffset="49731.8278">3156 9326 814 0,'5'-2'350'0,"8"7"-197"16,2 7-58-16,-3 9-44 16,0 9-12-16,-2 8 1 0,-6 1 0 0,-4-10-3 15,0 1-6-15,0-13-12 16,1-7-1 0,5-10 11-16,-1-8 2 15,3-13 1 1,2-5-2-16,7-1-19 15,3-2-8-15,5 4-9 16,4 3-5-16,0 6 4 16,0 10 3-16,-8 8 6 15,-4 9 6-15,-6 10 1 16,-2 2 3-16,-4 3 0 0,-5-2-1 16,1-3-55-16,4 1-128 15</inkml:trace>
  <inkml:trace contextRef="#ctx0" brushRef="#br0" timeOffset="50043.082">3489 9241 955 0,'9'-20'428'16,"8"-18"-220"-16,9 11-44 15,-4 4-23-15,7 14-57 16,0 3-31-16,3 16-39 15,1 10-9-15,-5 15 1 16,-2 7 2-16,-6 11 1 16,-3 4 2-16,-1-2 0 15,0 2 0-15,-1-16 2 0,0-6-2 16,-2-11 0 0,-4-7 2-16,-5-10 11 0,-4-2 6 15,-13-4 12 1,-7-1-5-16,-7 0-17 0,-3 0-9 15,1 2-21 1,6 3-3-16,9 4-122 16,7-1-104-16</inkml:trace>
  <inkml:trace contextRef="#ctx0" brushRef="#br0" timeOffset="50595.3906">4153 9317 1031 0,'-10'-4'472'16,"-10"-4"-214"-16,2 5-146 16,-1 5-47-16,5 6-67 15,3 4-23-15,2-1-10 16,6 7-3-16,7-2 12 15,5 3 8-15,10 2 6 0,-1-12 6 16,1 2 7 0,-5-8 4-16,-6-1 3 0,-2 0 3 15,-12-2 4-15,-4 0-2 16,-12 3-7-16,-2 1-5 16,2 7-9-16,2 4-1 15,11 2-2 1,3 0 2-16,7 0 4 0,4 1-2 15,7-1 5 1,1-1 0-16,8-4 2 16,3-4 1-16,4-3-5 15,0-2-28-15,-3-8-75 0,0-5-27 0,-1-6 0 16,-1-4 30 0,-5-9 98-16,-3-3 62 15,-3-4 73-15,-6-1 26 16,-2 11 22-16,-1 7-22 0,-1 14-64 15,-1 5-31 1,0 11-42-16,0 9-16 16,0 7 2-16,0 0 3 15,-1 4-3-15,1-4 1 16,3-4-2-16,-2-3-16 0,5-5-114 16,-1-4-77-16</inkml:trace>
  <inkml:trace contextRef="#ctx0" brushRef="#br0" timeOffset="50795.5425">4452 9457 431 0,'-3'-2'328'0,"1"-5"41"15,-3 4-83-15,2 6-124 16,-4 4-46-16,-1 5-51 16,-2 1-23-16,-1-3-20 0,2 3-5 15,3-1-16-15,5 1-3 16,8 4-5-16,1-7-1 15,7-1 3-15,1-1 1 16,3-3-84 0,2 1-83-16</inkml:trace>
  <inkml:trace contextRef="#ctx0" brushRef="#br0" timeOffset="51496.9868">4584 9376 814 0,'-2'0'357'0,"0"1"-194"16,5-1-55-16,-3 0-52 15,10 0-22-15,17 3-13 16,28 1-2-16,-26-1-7 16,-2-2 1-16,-3-2 2 15,-2-2 1-15,-8-5-16 16,-3 0-21-16,-3 0-51 0,-4 0-21 15,-6 2-1-15,2 2 12 16,-7 5 38-16,-1 6 27 16,-5 11 47-16,-9 4 21 15,-3 7 26 1,1 1-3-16,7 3-35 16,4-3-12-16,13-3-20 15,3-5-5-15,12-7 0 16,4-3 3-16,9-8 3 0,3-1 4 0,1-3 3 15,2-5 0-15,-4-4 0 16,-3-2 0-16,0 1-1 16,-9-4 2-16,0-2-1 15,-6 4-1 1,-11-2 12-16,3 10 4 16,-2 7 3-16,0-3-4 15,-2 0-14-15,0 0-10 16,0 0-5-16,0 0 0 0,4 7-1 15,2 3 1-15,47 26 1 16,-28-32 3-16,0-3 19 16,4-1 14-16,-3-3 15 15,-3-5 2-15,-3-2-5 16,-2-4-6-16,-8-7-14 16,-3 3-3-16,-13-4-20 15,-3 5-11-15,-12 4-14 16,-2 3-3-16,0 10 0 15,-2-1-4-15,4 10-10 16,5 8-8-16,2 8 0 16,6 5 6-16,2 5 21 15,-1-3 8-15,6 1 8 16,-1-2 1-16,2 0 0 16,0-1 2-16,3-7-1 0,5-4-34 15,4-9-134-15,4-3-234 16</inkml:trace>
  <inkml:trace contextRef="#ctx0" brushRef="#br0" timeOffset="51826.1645">5566 9454 497 0,'-3'-6'331'0,"-9"-5"43"16,-5-1-69-16,-5 0-86 16,-1 3-36-16,-1 4-91 15,2 5-26-15,6 11-36 16,0 4-17-16,7 5-10 15,5 2-8-15,3 4-6 16,6-6 1-16,8 2-1 16,3-1 6-16,9-8 1 15,0-3-6-15,2-9-70 16,1-5-72-16</inkml:trace>
  <inkml:trace contextRef="#ctx0" brushRef="#br0" timeOffset="51936.9799">5565 9239 1019 0,'-7'-13'532'0,"-5"-10"-149"0,4 12-141 16,1 0-45 0,1 8-107-16,4 3-47 15,3 9-255-15</inkml:trace>
  <inkml:trace contextRef="#ctx0" brushRef="#br0" timeOffset="52523.4469">5725 9426 969 0,'3'-6'458'0,"1"-3"-209"16,2 9-143-16,0 6-47 15,2 13-60-15,1 7-7 16,3 5 9-16,2 6 3 16,-2-6 4-16,1-6 2 15,-3-4-1-15,-2-8 1 0,-1-7-1 16,4-2 46-16,-3-9 36 16,0-4 13-1,3-11 16-15,-5-7-41 16,4-4-30-1,2-3-15-15,-2 4-40 0,0 5-70 16,-5 8-197-16</inkml:trace>
  <inkml:trace contextRef="#ctx0" brushRef="#br0" timeOffset="52713.1403">6069 9404 834 0,'2'-2'389'0,"3"2"-165"0,0 1-63 31,-5-1-57-31,0 2-26 0,1 22-29 16,2 36-7-16,-3-33-17 15,1-2-10 1,7-8-6-16,4-2-53 0,9-2-195 0</inkml:trace>
  <inkml:trace contextRef="#ctx0" brushRef="#br0" timeOffset="53022.3756">6463 9517 557 0,'0'-9'389'16,"-2"-5"16"-16,-5-2-141 15,0-4-21-15,-8 2-61 16,1-2-33-16,-2 6-69 0,0 6-38 15,-4 8-51-15,-1 7-16 16,1 12-9-16,4 1-1 16,9 11 13-16,6-3 4 15,10 1 4-15,6-3 1 16,8-7-1-16,5-4 3 16,1-12 8-16,-2-3 3 15,-3-11 20-15,-5-2 10 16,-10-9 12-16,5 5 6 15,-18-12-70-15,-2-3-123 0</inkml:trace>
  <inkml:trace contextRef="#ctx0" brushRef="#br0" timeOffset="53447.8984">7059 9278 1084 0,'-2'1'444'16,"-1"4"-290"-16,3 10-76 0,7 27-70 15,-1 8-9-15,6 19 3 16,-1 10-1-16,-2-3 4 16,-4-3 1-16,-4-11 2 0,1-9 12 15,-1-14-147-15,2-9-79 16</inkml:trace>
  <inkml:trace contextRef="#ctx0" brushRef="#br0" timeOffset="53802.768">7085 9547 989 0,'11'-7'412'0,"5"-3"-233"0,14-1-144 15,7 5-30-15,13 8-17 16,4 0 10-16,-2 4-135 16,-1 1-95-16,-11-9-116 15,0-1-4-15,-5-4 170 16,-9-9 157-16,-6 1 231 15,-6-1 49-15,-11-4 65 16,0 2-22-16,-11-5-63 16,-5 0-20-16,-8 0-52 15,-4 3-35-15,-2 5-51 16,1 7-34 0,3 10-58-16,4 9-12 15,5 8-6-15,4 7-1 0,9 4 12 16,-5-4 5-16,14 3 0 15,6-7 4-15,7-3 2 16,10 2-1-16,1-12-79 16,3-1-79-16</inkml:trace>
  <inkml:trace contextRef="#ctx0" brushRef="#br0" timeOffset="54016.1013">7668 9394 821 0,'-1'-17'480'0,"1"-10"-69"16,-1 5-198-1,3 13-77-15,3 11-83 0,-1 7-27 16,10 19-36 0,-4 2 3-16,5 8 7 15,-1-2 1-15,2-9 5 0,-2-5 2 16,0-13-1-16,1-1 4 16,-2-11 11-16,2-5 5 15,-4-4 7-15,-4-6-2 16,-3-5-43-16,0 0-76 15</inkml:trace>
  <inkml:trace contextRef="#ctx0" brushRef="#br0" timeOffset="54369.9218">7962 9262 723 0,'-1'0'312'0,"-1"-2"-148"0,13 5-114 16,8 0-29-16,12-1-9 15,3 0 0-15,7-2-2 16,-3 0 4-16,-8 0 8 0,-3 0 5 16,-15-1 8-16,-4-1 7 15,-8-2 15-15,-5 1 3 16,-7 1-6-16,-7 2-9 15,-5 3-20-15,-4 3-6 16,2 9-8 0,-1 3 1-16,9 11-5 15,3 6-4-15,8 3-3 0,8 1 0 16,12-5 1 0,6-6 0-16,16-14 4 15,6-1 8-15,11-10-114 0,-1-4-113 16</inkml:trace>
  <inkml:trace contextRef="#ctx0" brushRef="#br0" timeOffset="54705.813">8514 9261 898 0,'-12'-2'375'0,"-11"-3"-202"0,3 6-97 16,1 4-31-16,9 3-36 15,3 1-18-15,7 2-15 0,7 0 5 16,9 3 18-16,2-3 5 16,2-3 8-1,-2 2 3-15,-9-8 3 0,-1-2 3 16,-8-1 1-16,-4-1-2 16,-13 2-10-16,-4 1-4 15,-3 6-6-15,-2 1 0 16,12 7 0-1,-1 0-2-15,10 5-6 0,4-1-2 16,7-1 2-16,9 3 2 16,7-6 6-16,4 3 1 15,1-8-3 1,0-1-51-16,0-3-218 0</inkml:trace>
  <inkml:trace contextRef="#ctx0" brushRef="#br0" timeOffset="55014.9953">8570 9244 968 0,'5'-26'435'0,"5"-21"-194"16,15 12-129-16,3 10-21 15,5 9-24-15,-1 6-12 16,-4 10-10-16,-5 2-6 16,-9 15-20-16,2 9-4 0,-6 16-3 15,1 5 0-15,-2 12-3 16,-2 4 0-16,-5-8-1 15,6 0-3 1,-4-19 4-16,2-8 1 0,10-9-2 16,-11-11 5-16,6-3 13 15,-2-5 9-15,-16-13 15 16,-2-1-3-16,-5-3-22 16,-3 4-15-16,-7 3-23 15,2 5-4-15,-5 5-1 16,-2 4 1-16,6 0-73 15,6 3-77-15</inkml:trace>
  <inkml:trace contextRef="#ctx0" brushRef="#br0" timeOffset="55344.5132">9226 9425 719 0,'3'-8'383'15,"-3"-11"-75"-15,-1 1-38 0,-11-9-59 16,-5 2-37-16,-1 2-76 16,-4 1-26-16,0 9-60 15,-1 6-28-15,-3 7-37 16,3 11-5-16,1 12 9 15,6 9 12-15,12 10 24 16,5-2 4-16,20-7 4 16,9-4 6-16,8-14 11 15,5-7 7-15,-2-9 16 16,-9-13 2-16,-9-11 13 16,-8-4-63-16</inkml:trace>
  <inkml:trace contextRef="#ctx0" brushRef="#br0" timeOffset="55931.2788">9374 9335 460 0,'6'-5'285'16,"3"-3"-40"-16,-3 6-87 0,3 4-30 0,-1 11-57 15,3 4-21 1,-2 10-10-16,-6 3-3 15,-3-2 2 1,-3 0-1-16,-3-11-4 0,2-7 1 16,2-8 23-16,1-6 15 15,1-7 8-15,0-5-5 16,3-15-30-16,2-3-21 0,9-2-24 31,6 2-7-31,9 10-4 0,3 3 3 16,4 9 7-16,-3 9 4 15,-5 5 1-15,-8 10-2 0,-6 8-1 16,-3 5 0-16,-4 4 3 16,-2-3-42-16,-2 4-284 15</inkml:trace>
  <inkml:trace contextRef="#ctx0" brushRef="#br0" timeOffset="56343.8449">9975 9367 537 0,'-1'-14'365'16,"0"-8"-15"-16,-10-1-100 15,-4 0-37-15,-7 8-86 0,-3 3-42 16,0 7-65-16,0 5-20 15,5 7-37-15,2 8-10 16,8 8 5-16,5 5 5 16,5 4 19-16,4-1 8 15,7-3 4-15,3-6 2 16,8-9 7-16,2-5 6 16,3-10 10-16,-2-5 4 15,-2-11 9-15,-1-4-1 0,-2-6 0 16,-4-3 1-1,-3 1-7-15,-4 5 3 16,-7 7-5-16,-1 9-16 0,-3 12-12 16,-3 5-9-16,3 12-5 15,-1 7 10-15,3 10 7 16,2 0 0-16,4 0 1 16,5-2-16-16,8-9-283 15</inkml:trace>
  <inkml:trace contextRef="#ctx0" brushRef="#br0" timeOffset="57664.2602">10445 9240 649 0,'-12'-1'290'0,"-18"0"-118"16,0 1-36-16,7 5-47 15,1 0-25-15,11 2-61 16,2 5-16-16,9 7-13 16,5 1 2-16,10 3 14 15,7-5 7-15,8-5 10 16,1-1 5-16,-2-8 10 15,-6-3 5-15,-12-6 14 0,-5-2 4 16,-8-5 0-16,-6 3-3 16,-13 0-20-16,-3 2-8 15,-6 5-16-15,3 3-8 16,6 9-6-16,4 2-2 16,9 7 1-1,0 4 5-15,9 0 8 0,3 2 3 16,5-5 6-1,7-4 4-15,7-3 5 16,5-5 3-16,8-7 4 0,1-1-1 16,4-8 5-16,0-1 0 0,-7-8 2 15,-3 1 2-15,-13-2-2 16,-3 0-1-16,-9 10 14 16,-3 0 0-1,-1 4-11-15,-4 4-14 0,0 3-29 16,2-3-10-16,-1 1 4 15,0 21 8-15,-1 35-65 16,2-34-75-16</inkml:trace>
  <inkml:trace contextRef="#ctx0" brushRef="#br0" timeOffset="57821.5417">10629 9109 1087 0,'-5'-14'516'15,"-2"-10"-226"-15,1 11-150 16,2 6-63-16,5 7-107 16,3 6 10-1,8 8-232-15</inkml:trace>
  <inkml:trace contextRef="#ctx0" brushRef="#br0" timeOffset="58554.1461">10752 9267 927 0,'-1'-4'397'0,"1"-1"-235"0,1 0-69 16,-1 4-81-16,13 1-14 15,59 8-5-15,-22-2 1 16,1 2 8-16,-16-1 4 15,-2-3 9-15,-8 2 5 16,-11-6 12-16,1 0 8 16,-16 0 11-16,-5-3 5 0,-9 0-4 15,-5 3-5-15,-5 1-18 16,1 4-13-16,2 6-20 16,5 3-8-16,5 11-6 15,0 0 2-15,12 5 5 16,5 1 2-16,11-4 2 15,6 0 0-15,9-10-2 16,5-5-24-16,9-12-81 16,2-6-48-16,5-9-170 15,1-4-54-15,0-8 39 16,1-4 60-16,-6-2 277 0,-6 0 134 16,-15 13 139-1,-8 8 33-15,-15 12-61 16,-4 7-37-16,-12 11-65 0,-5 5-26 15,-14 6-17-15,-4-1-2 16,0-6-17-16,1-6-7 16,12-9-3-1,3-7-7-15,4-13-8 16,2-5-9-16,1-9-33 0,6 1-14 16,2 3-31-16,5 2-10 15,14 8-5-15,-3 5-3 16,7 10 4-16,-3 9 6 0,-3 14 13 15,6 5 11-15,-1 5 16 16,5-3 7 0,5-9 4-16,2-4 5 15,1-14 11-15,-1-5 7 0,-4-9 12 16,1-8 2-16,-2-6 5 16,-2-4 4-16,-5 1-1 15,0 0 0-15,-8 10-4 16,0 6-11-16,-3 10-17 15,-4 4-6-15,2 13-10 0,-3 3-3 16,0 10 5 0,2 1 2-16,0-1 0 15,3-4-6-15</inkml:trace>
  <inkml:trace contextRef="#ctx0" brushRef="#br0" timeOffset="59346.4575">12326 9266 731 0,'-7'1'314'0,"-6"2"-149"0,0 18-143 15,1 8-29-15,5 12-5 16,7 7 9-16,6-10 6 16,7-5 6-16,9-12 17 15,4-11 23-15,2-9 53 16,1-5 14-16,-9-16 7 16,-2-1-10-16,-8-6-29 15,-5-2-14-15,-1 6-19 16,-3 2-15-16,-1 12-46 15,-1 7-20-15,-3 15-9 16,1 8 0-16,5 10 18 16,4 0 12-16,11-4 5 15,5-3 2-15,5-12 6 16,0-5 7-16,-5-11 17 16,-2-10 4-16,-4-8 9 15,-3-5-2-15,-2-8 3 0,2 1-3 16,0 0-17-16,6 5-8 15,0 11-19-15,0 5-5 16,2 13 1-16,1 6 0 16,0 10 0-16,-3 5 5 15,-13 4 14-15,-8 1 8 16,-13-2 6-16,0 0-3 16,3-4-56-16,4-8-81 0</inkml:trace>
  <inkml:trace contextRef="#ctx0" brushRef="#br0" timeOffset="59790.5992">13543 9236 753 0,'-8'-6'412'0,"-10"-5"-78"16,-3 5-170-16,1 6-109 0,3 1-35 15,5 8-34-15,7 1-8 16,10 6-5-16,6 3 4 0,12-1 12 16,1-2 3-1,4-2 10-15,-1-2 4 0,-7-8 14 31,-6-1 10-31,-12-4 12 0,-5-3-2 0,-12 0-14 16,-7 1-11 0,-12 6-14-16,-1 1-1 0,2 8 0 15,6 4-7 1,13 3-4-16,8 3 0 0,7 1 8 16,4-8 5-16,7-1 8 15,6-2 0 1,4-5-2-16,2-3 2 15,1-1 3-15,-1-3 3 16,0-10-74-16,0 2-117 0</inkml:trace>
  <inkml:trace contextRef="#ctx0" brushRef="#br0" timeOffset="59901.0454">13592 9096 818 0,'-3'-4'415'15,"-1"-9"-137"-15,1 2-100 16,1 10-123-16,1-1-51 15,2 5-173-15</inkml:trace>
  <inkml:trace contextRef="#ctx0" brushRef="#br0" timeOffset="60134.7335">13638 9224 985 0,'2'7'448'16,"8"6"-192"-16,-2 5-109 15,0 5-29-15,4 4-35 16,-6-1-24-16,5 5-28 16,2-5-6-16,-3-7-5 15,2-6 0-15,-2-11 6 16,1-1 5-16,0-6 7 0,4-6 3 16,1-6-1-16,-1-5-3 15,-1 0-14-15,-4-1-13 16,-1 2-94-16,-1 4-76 15</inkml:trace>
  <inkml:trace contextRef="#ctx0" brushRef="#br0" timeOffset="60454.7208">14355 9274 562 0,'-10'10'361'15,"-3"6"-25"-15,-10 7-124 16,-3 0-35-16,1 4-66 16,-5-6-29-16,5-5-38 15,6-2-6-15,-2-13-1 16,4-4 1-16,3-8-2 16,-7-8-7-16,9 2-10 15,0 1-6-15,2 0-9 16,8 3-4-16,3 0-23 15,9 4-6-15,0-1 3 0,5 10 1 16,5 8 19-16,-2 7 6 16,10 17 8-1,-5-1 6-15,3 2 3 0,-3-3 2 0,-5-7 57 16,-1-5-84 0</inkml:trace>
  <inkml:trace contextRef="#ctx0" brushRef="#br0" timeOffset="61441.3646">2071 10330 742 0,'-9'-3'335'16,"-11"-1"-172"-16,-2 4-63 15,-2 10-71 1,0 5-38-16,2 15-31 0,7 9-7 16,13 3-6-16,6 4 4 15,16-9 12-15,10-4 6 16,7-6 18 0,4-8 8-16,2-7 13 0,-6-6 6 0,-11-6 23 31,-9-5 19-31,-18-4 80 0,-8-2 22 0,-15-1 1 15,0-1-14 1,-7-1-85-16,4 4-27 0,9 1-67 31,0 2-78-31</inkml:trace>
  <inkml:trace contextRef="#ctx0" brushRef="#br0" timeOffset="61885.1393">2327 10427 952 0,'-4'-3'379'16,"-4"1"-261"-16,0 8-52 0,2 8-58 15,1 6-15-15,1 9-8 16,3-5-1-16,2 3 12 15,6-4 3-15,12-7 5 16,6-1 2-16,11-6 2 16,2-6 3-16,-4-6 8 15,-4-4 7-15,-8-3 21 16,-8-3 13-16,-7-4 12 16,-1 2 8-16,-7-2 9 15,-4 3-7-15,-2 8-27 16,-1 0-25-16,2 10-48 15,3 4-13-15,3 6 1 16,8 6 7-16,7-1 17 16,1-5 2-16,5-5 4 15,-3-6 2-15,4-4 5 16,1-1 5-16,-4-8 14 0,-7-2 11 16,-6-5 17-16,-3-3 0 15,-3 3-9-15,-1-2-24 16,-7 8-120-16,-1 1-86 15</inkml:trace>
  <inkml:trace contextRef="#ctx0" brushRef="#br0" timeOffset="62015.647">2557 10239 1123 0,'-2'-13'482'0,"-5"-12"-264"15,6 8-69-15,1 12-110 16,0 5-42-16,6 11-84 15,0 6-112-15</inkml:trace>
  <inkml:trace contextRef="#ctx0" brushRef="#br0" timeOffset="62248.9233">2854 10337 1014 0,'0'3'437'16,"-3"4"-190"-16,6 17-191 0,1 10-43 16,3 16-4-16,2 10-1 15,1 9-2-15,-5 4 0 16,-2 3 1-16,-3-2-2 16,3-7 1-16,-1-12-1 15,5-16 1-15,-1-10 5 16,-2-17-156-16,0-5-17 15</inkml:trace>
  <inkml:trace contextRef="#ctx0" brushRef="#br0" timeOffset="62420.9885">2931 10676 821 0,'1'-6'360'0,"6"-6"-174"16,2-2-79-16,9 5-77 15,6 2-19-15,2 4-23 16,4 3-3-16,6 1-49 16,0 0-79-16</inkml:trace>
  <inkml:trace contextRef="#ctx0" brushRef="#br0" timeOffset="62686.7269">3472 10549 677 0,'0'1'353'0,"-2"0"-69"0,-2 1-55 15,3-2-68-15,0 0-29 16,-16 7-63-16,-36 20-23 16,25-18-19-16,1-4-3 15,3-3 1-15,2-2-3 16,10-5-9-16,0-2-12 16,6-3-20-16,4-2-11 15,-2 4-12-15,5-3 2 16,3 5 1-16,-4 4 4 15,14 2 17-15,2 8 6 0,7 5 13 16,10 3 7-16,-4 4 2 16,1-2-2-16,1 1 10 15,-1-1-146-15</inkml:trace>
  <inkml:trace contextRef="#ctx0" brushRef="#br0" timeOffset="63140.2438">4448 10443 894 0,'-6'1'357'0,"-7"8"-248"16,1 8-57-16,2 11-58 15,2 4-6-15,8 3 7 16,3-3 4-16,10-5 12 16,6-5 8-16,7-6 29 15,-1-7 22-15,0-9 38 16,-4-8 17-16,-4-7-1 16,-2-1-12-16,-4-4-31 15,-3 1-22-15,-9-3-17 16,0 0-42-16,-4-4-118 15,5 6-99-15</inkml:trace>
  <inkml:trace contextRef="#ctx0" brushRef="#br0" timeOffset="63421.7505">4756 10610 389 0,'1'8'281'15,"-1"9"19"-15,0-2-55 16,-2-2-102-16,-3-4-25 15,1-8-33-15,0 0-9 16,-3-4-12-16,-1-7-9 16,5-5-22-16,3-3-16 0,5-1-27 15,10-2-10-15,4 0-14 16,3 4 0-16,4 0 8 16,2 3 19-16,-2 7 17 15,-5 0 5-15,-5 14 5 16,3 8-8-16,-8 4 0 15,-3 4 3-15,0-3-4 16,-5 1-2-16,-2 0-72 16,7 4-160-16</inkml:trace>
  <inkml:trace contextRef="#ctx0" brushRef="#br0" timeOffset="63702.9382">5343 10602 1213 0,'-11'-13'523'0,"-8"-12"-300"0,-5-2-61 16,4 9-96-16,0 3-31 16,0 9-25-16,1 4-8 15,-2 7-4-15,4 6-4 16,2 3-2-16,2 1-1 15,10 1 0-15,4 7-1 16,12-4-5-16,3 2 1 16,9-1-1-16,3-5 1 15,4-1 15-15,3-4-55 16,-6-9-138-16</inkml:trace>
  <inkml:trace contextRef="#ctx0" brushRef="#br0" timeOffset="63843.5975">5302 10255 1106 0,'-4'-3'504'0,"-1"0"-276"15,2 6-81-15,4 14-118 16,3 5-36-16,7 16-54 16,2 4-79-16</inkml:trace>
  <inkml:trace contextRef="#ctx0" brushRef="#br0" timeOffset="64692.6821">6286 10393 557 0,'-4'-7'333'0,"-5"-4"-36"16,-5 1-63-16,-5 5-89 16,-4 5-32-16,-2 4-51 15,2 6-41-15,11 9-50 16,6 1-11-16,9 0-4 15,10 4 9-15,10-5 19 16,5 0 4-16,5-6 10 0,-3-1 4 16,-7-9 11-16,-3-1 5 15,-13-4 4-15,-5-1-4 16,-7-1-10-16,-8 1-7 16,-9 3-9-16,-3 0-4 15,-2 6-4-15,-4 2 0 16,13 5-10-16,7 2 2 0,0-2 6 15,18 3 4-15,5-1 14 16,4 2 4 0,14-7 6-16,-2-1 0 0,-1-10 6 15,3-4 1-15,-5-3 1 16,-1-2 0-16,-5 2-5 16,0 1-3-16,-6 2-6 15,-4 2-4-15,-5 4-12 16,0 1-3-16,-4 9 0 15,2 1 3-15,-2 0 12 16,1 0 6-16,4-4 5 16,-6-4 4-16,1-4 14 15,0-4 3-15,0 2 0 0,0 1-3 16,1-10-14-16,12-37-5 16,-4 24-7-16,5 2-6 15,5-1-13-15,3 1-3 16,3 9 2-1,-4 5 4-15,-1 11 7 0,-2 6 4 16,-2 7-2-16,1 4 2 0,-2-3 2 16,-4 3 0-16,-2 3-41 15,-2-4-68-15</inkml:trace>
  <inkml:trace contextRef="#ctx0" brushRef="#br0" timeOffset="64873.3642">6824 10474 953 0,'0'-8'474'0,"2"-4"-208"15,-2 12-138-15,0 8-43 16,2 14-77-16,0 6 0 16,-1 5 2-1,3 3-4-15,-4-4-31 0,-2-3-74 16</inkml:trace>
  <inkml:trace contextRef="#ctx0" brushRef="#br0" timeOffset="65029.3114">6794 10221 880 0,'-1'-7'455'0,"-4"-6"-99"16,5 8-291-1,6 5-65-15,3 9-53 16,8 5-127-16</inkml:trace>
  <inkml:trace contextRef="#ctx0" brushRef="#br0" timeOffset="65357.9627">7122 10486 745 0,'-6'-3'407'0,"-5"-2"-94"15,-2-1-99-15,-2 3-48 16,2 7-93-16,-1 3-58 16,6 11-46-16,5 0-8 15,7 10 7-15,12 3 13 16,9-2 6-16,2-4 3 0,2-11 10 16,-2-2 5-1,-7-10 15-15,0-1 9 0,-9-6 25 16,-4-8 8-16,-7-11 31 15,-3-4-2-15,-12-10 1 16,-2-11 2-16,-4-13-34 16,5-9-7-16,8-6-37 15,9 7-18-15,16 16-29 16,6 11-14-16,9 19-5 16,4 12-49-16,3 13-130 15,3 8-111-15</inkml:trace>
  <inkml:trace contextRef="#ctx0" brushRef="#br0" timeOffset="65720.2546">7512 10620 648 0,'6'6'295'0,"9"3"-121"15,1-2-12-15,4-3-30 16,0-4-23-16,1-5-46 16,0-1-14-16,-6-6-5 15,-2-2-2-15,-13-1-28 16,-6-5-10-16,-10-2-23 16,-7 1-5-16,-5 1 13 15,2 4-3-15,1 12-4 16,7 5-7-16,4 15 1 15,2 4 6-15,6 4 12 16,6 4 7-16,6 6 7 16,5 5 3-16,7 3 2 15,-3 0 0-15,0-3 1 16,-1-5-2-16,-3-8 2 16,-1-4-29-16</inkml:trace>
  <inkml:trace contextRef="#ctx0" brushRef="#br0" timeOffset="66062.225">7991 10497 701 0,'-1'3'317'16,"-6"10"-116"-16,-2 2-66 0,-6 5-14 15,-5-4-16-15,0-1-27 16,3-4-25-16,1-5-14 16,0 0 4-16,-1-11-10 15,-3-2-14-15,3-7-24 16,6-1-17-16,5 0-14 16,5-4 1-16,5 3-8 15,0 1 6-15,11 7 23 16,7 5 13-16,0 8 31 0,2 6 4 15,-1 6-4 1,-4 0-3-16,7 4-11 0,0 1-2 16,-4-5 28-16,-2 4-91 15</inkml:trace>
  <inkml:trace contextRef="#ctx0" brushRef="#br0" timeOffset="66409.2779">8360 10521 527 0,'-3'-9'372'0,"-2"-13"61"0,1 0-159 0,0 4-118 15,-6 3-45 1,-2 7-74-16,-2 4-30 15,-10 8-20-15,2 4-9 16,0 9-9-16,3 3 4 0,14 6 4 16,4 1 7-1,9-1 11-15,3 3 1 0,8-7 3 0,1-1 2 16,-4-8 7 0,2-2 4-16,-9-9-10 15,-6-4-27-15,2-6-77 16,-4-4-46-16,-4-2-71 15,0-3-8-15,-3-6 38 16,-4-6-58-16</inkml:trace>
  <inkml:trace contextRef="#ctx0" brushRef="#br0" timeOffset="66738.5505">8461 10568 784 0,'4'3'390'0,"1"1"-131"0,1-3-47 16,1 6-89-16,-1-2-32 15,0 3-46-15,-2 0-10 16,0-2-13-16,-2 0-3 16,2-5 1-16,-2-1 5 15,-2-1 3-15,0-1 0 16,0 1-10-16,3-1-8 0,13-15-17 15,34-27-4-15,-24 35-5 16,1 1-2-16,0 6 15 16,-3 4 9-16,-8 7 13 15,-2 5 12-15,-6 4 7 16,-2 3-3-16,-3 4-6 16,0-2-9-16,0 1-5 15,-3 0-74-15</inkml:trace>
  <inkml:trace contextRef="#ctx0" brushRef="#br0" timeOffset="67366.9071">9697 10395 1044 0,'-9'-11'454'15,"-12"-8"-260"-15,-3 6-48 16,-8 10-95-16,4 9-46 0,7 16-40 16,6 7-10-16,15 9 1 15,13 3 12 1,15-3 15-16,8-2 6 16,7-11 6-16,0-8 6 0,-7-8 10 15,-8-8 15 1,-10-6 34-16,-10-6 20 0,-9-12 18 15,-10-9-1-15,-5-15-21 16,-5-8-16 0,-5-16-23-16,0-2-13 0,8 1-19 0,6 9-11 31,19 19-27-31,11 5-14 0,8 16-17 0,5 6 0 16,4 7-28-16,1 10-52 15</inkml:trace>
  <inkml:trace contextRef="#ctx0" brushRef="#br0" timeOffset="67653.5566">9909 10393 660 0,'0'9'296'0,"4"12"-146"15,-4 1-7-15,5 7-52 16,2 1-22-16,4-7-23 16,6 3-7-16,7-11 6 15,3-2 19-15,6-5 46 0,-1-6 18 16,-3-2 20-16,-1-5-14 16,-7-7-46-16,-4 1-20 15,-4-1-28-15,-2 4-6 16,-7-4-6-16,-4-3-27 15,-3 0-108-15,-5-6-96 16</inkml:trace>
  <inkml:trace contextRef="#ctx0" brushRef="#br0" timeOffset="67755.5263">10090 10186 906 0,'-1'-3'441'16,"-1"0"-175"-16,2 3-162 15,0 0-62-15,0 0-61 16,0 0-37-16</inkml:trace>
  <inkml:trace contextRef="#ctx0" brushRef="#br0" timeOffset="67979.1506">10298 10385 929 0,'2'9'398'15,"2"9"-200"-15,1 6-92 0,3 2-14 16,3 1-28-1,4-1-17-15,3-1-24 0,-1-8-3 16,3-7 27-16,-1-6 24 16,-1-7 30-16,2-2 11 15,-2-9-17-15,-1-1-20 16,-5-6-28-16,-2-2-6 16,-6-1-102-16,0-4-92 15</inkml:trace>
  <inkml:trace contextRef="#ctx0" brushRef="#br0" timeOffset="68295.3101">10912 10446 664 0,'-4'7'326'0,"-9"8"-85"15,-2 6-41-15,-10-3-71 16,2 1-20-16,-3-4-58 15,3-7-10-15,2-2-7 16,1-5-2-16,3-7-17 16,0-3-13-16,7-9-27 15,3 3-11-15,6-3-15 16,4 2-2-16,10 2 1 16,3 0 11-16,4 10 33 0,0 0 14 15,0 10 15-15,-3 4 0 16,1 13-5-1,-2 1-5-15,-2 4 3 16,1-4-2-16,-2-3-32 16,0 1-94-16</inkml:trace>
  <inkml:trace contextRef="#ctx0" brushRef="#br0" timeOffset="68507.7281">11040 10348 950 0,'4'-7'489'16,"1"-5"-178"0,0 10-156-16,-2 4-55 0,7 23-80 15,4 11-11-15,4 16-3 16,6 10 3-16,-5-5 2 16,-4-4 0-16,-5 0 1 15,-3-6 2-15,-4-7-94 16,2-7-60-16</inkml:trace>
  <inkml:trace contextRef="#ctx0" brushRef="#br0" timeOffset="69072.7761">11146 10566 980 0,'6'-3'428'0,"4"-2"-185"16,9-2-205-16,5 2-32 0,4 0-17 15,-1 0-2 1,3 2-54-16,0-1-49 0,-3 2-139 16,-3-6-24-16,-4 0 80 15,-9-3 81 1,-3 2 207-16,-1 4 66 16,-1 7 54-16,1 0-8 15,-1 5-46-15,-1 1-33 0,-1 3-51 0,-1 3-11 16,0 2-8-1,-2 1-2-15,-1-9-12 0,0-1-6 32,0-6-8-32,1-1 1 15,-1-1-2-15,0-1-5 0,3 0-7 0,14-5-5 16,31-42-6 0,-31 30 0-16,2 6 1 15,-2 3-1-15,-4 9 5 16,-1 4 1-16,-6 4 2 15,0 7-1-15,-2 3-3 16,0 1 1-16,3-1-2 16,0-5-1-16,4-2-2 15,1-9 0-15,-1-1 1 16,2 0 1-16,1-10 4 16,1-1-1-16,3 1-1 15,2-2 1-15,3 8 5 16,2 4 3-16,1 2 9 0,0 6 4 15,-5 10-9-15,-6-1 0 16,-10 4 3-16,-9-3 1 16,-12-3 9-16,-6-2-1 15,-2-2-29-15,2 0-31 16</inkml:trace>
  <inkml:trace contextRef="#ctx0" brushRef="#br0" timeOffset="69657.3914">12723 10312 806 0,'-7'-4'404'16,"1"-3"-142"-16,-8 3-109 15,-5 3-36-15,2 9-79 16,-3 7-28-16,4 14-33 0,6 6-7 15,14 9 10 1,17 3-2-16,1-9 8 16,12-5 7-16,-2-15 10 15,-7-12 11-15,7-3 37 16,-7-9 23-16,-14-5 36 16,-10-2 8-16,-14-9-27 15,-12 0-25-15,-3 1-43 16,-2-1-14-16,1 7-10 15,11 7-50-15,6 4-152 16,4 0-208-16</inkml:trace>
  <inkml:trace contextRef="#ctx0" brushRef="#br0" timeOffset="69842.7127">12938 10341 773 0,'16'-3'362'16,"16"-5"-121"-16,11 3-118 0,5 5-49 16,-7 1-15-1,-6 3-20-15,-6-1-8 16,-11-3-32-16,-5-1-51 16,-1 1-204-16</inkml:trace>
  <inkml:trace contextRef="#ctx0" brushRef="#br0" timeOffset="70010.0539">13104 10393 467 0,'-1'8'306'15,"-2"6"-18"-15,-1 6-94 16,4 2-35-16,1 3-58 16,2 0-28-16,5-1-34 15,-2-5-10-15,5-4-15 16,-2-1-36-16,1-5-392 15</inkml:trace>
  <inkml:trace contextRef="#ctx0" brushRef="#br0" timeOffset="70467.1201">13455 10483 963 0,'-10'-17'501'0,"-10"-13"-157"15,-3-6-149-15,3 10-60 0,-2 6-96 16,0 10-45-16,-2 12-40 16,-1 6-10-16,5 12 7 15,2 3 12-15,15 5 10 16,4 5 6-16,11-6 0 16,6-1 2-16,9-8 9 15,5-5 4-15,5-7 9 16,-5-4 6-16,-2-6 8 15,-6-5 5-15,-3-3 7 16,-1-2 1-16,-10-6 1 16,-2-2 2-16,-1-1-7 15,-2-1-7-15,-1 9-23 16,1 6-17-16,-4 8-15 16,2 4-1-16,0 11 14 15,2 2 9-15,2 8 10 0,1 0 3 16,4-2 1-16,-2-1 1 15,2-7 6-15,-1-3 5 16,-5-11 40-16,3 0 13 16,2-5 19-16,-2-9 2 15,3 1-31-15,-2-3-5 16,-2-6-125-16,-2 5-126 16</inkml:trace>
  <inkml:trace contextRef="#ctx0" brushRef="#br0" timeOffset="71109.3601">14205 10323 772 0,'-2'8'291'0,"-5"5"-190"16,7 6-65-16,7 6-2 16,10 3 9-16,8-4-3 15,4 1 0-15,0-7 0 16,-5-10 6-16,0-2 3 15,-8-11 17-15,-2-2 14 16,-6-2 12-16,-3-1-4 0,-2-9-8 16,-1-1-11-16,0 0-22 15,1 4-14-15,2 9-30 16,3 7-14-16,2 10-16 16,2 13-1-16,6 23 3 15,0 7 4-15,-6 9 9 16,-7-2 5-16,-15-6 8 15,-11 0 2-15,-14-6 5 16,-3-4 3-16,-8-13 4 16,2-11 11-16,4-20 14 15,5-12 7-15,13-17-23 16,7-4-27-16,7-10-45 16,13 3-24-16,9-4-50 15,5 3-71-15</inkml:trace>
  <inkml:trace contextRef="#ctx0" brushRef="#br0" timeOffset="71273.5174">14525 10086 1178 0,'5'-4'511'0,"1"-5"-276"0,-2 5-137 15,0 4-41-15,-2 12-52 16,4 8-10-1,-6 14-27-15,0 5-71 16</inkml:trace>
  <inkml:trace contextRef="#ctx0" brushRef="#br0" timeOffset="71719.0186">14634 10325 977 0,'-4'-1'377'16,"2"0"-283"-16,2 3-47 16,0-2-45-16,0 2-4 15,9 21 7 1,26 32 10-16,-10-37 6 0,3-2 2 16,1-13 49-16,-8-3 15 15,-2-7 19 1,-4-6 5-16,-5 0-35 0,-3-4-6 0,-1 2-4 15,-3 1-4 1,0 4-16-16,-1 3-17 16,-2 7-29-16,1 2-13 15,-1-2-10-15,3 17 1 0,13 60 4 16,-5-23 3 0,0 7 7-16,-6 0 2 15,-5-2 6-15,-7 2 0 16,-12-4 10-16,-7-4 5 15,-8-11 10-15,-2-10 7 16,2-16 24-16,0-13 16 16,9-14 32-16,3-8-1 0,7-10-30 15,6 2-25-15,6 1-57 16,4 3-45-16,-1 3-94 16,3 3-31-16</inkml:trace>
  <inkml:trace contextRef="#ctx0" brushRef="#br0" timeOffset="83997.845">15262 10745 767 0,'6'0'365'0,"5"4"-128"0,2 3-42 16,-7 11-62-16,-5 1-26 0,-7 2-38 16,-7 2-19-16,-6-7 26 15,-4-3-36-15</inkml:trace>
  <inkml:trace contextRef="#ctx0" brushRef="#br0" timeOffset="86109.6971">2037 11586 725 0,'-2'-2'352'15,"-6"-8"-108"-15,-3 2-47 16,-11 0-53-16,-1-1-36 16,-5 5-66-16,1 3-23 15,4 5-42-15,5 4-14 16,11 6-5-16,7 3 2 16,14 5 11-16,8 1 10 15,10 1 7-15,4-3 3 16,-5-8 5-16,-5-3-5 15,-9-3 1-15,-9-4 4 16,-11-1 4-16,-6-1 9 0,-15-1 1 16,-6 2-6-1,-10 3-6-15,1 2-7 16,4 7-12-16,4 0-5 0,18 6-6 16,5 3 6-16,14 2 12 15,9-1 8-15,4-6 10 0,5-2 1 16,8-7 5-1,-1-5 0-15,-1-7 6 16,-3-7 4-16,-2-8 10 16,-2-4 10-16,-6-4 16 0,-1-2 10 15,-6 3 6-15,-6 2-4 16,-1 10-20-16,-2 4-23 16,-1 10-27-16,4 7-10 15,4 8-3-15,0 6 5 16,7 9 8-16,5 0 2 0,-2 1 0 15,5 0 0 1,1-12 4-16,-2-6 0 0,2-9 9 16,-2-10 7-16,-2-13 35 15,-2-4 13-15,-5-9 5 16,-1 1-5 0,-5 1-41-16,-3 3-62 15,1 11-202-15</inkml:trace>
  <inkml:trace contextRef="#ctx0" brushRef="#br0" timeOffset="86555.3085">2564 11710 670 0,'-3'-1'340'15,"-1"-2"-99"-15,-1 7-161 16,3-4-35-16,1 0-43 16,-2 17-4-16,-3 38 3 15,11-28 4-15,0-4 4 16,6 0 2-16,6-8 4 16,-1-4 2-16,5-9 14 15,-3-5 13-15,-4-9 21 16,1-5 10-16,-4-3 13 0,-6-2-2 15,-2 1-12-15,-3 0-10 16,-1 10-32-16,-2 4-18 16,2 8-25-16,1 6-6 15,1 6 0-15,4 3 3 16,6 6 10-16,4 0 2 16,5-2 2-16,0 0 1 15,2-7 4-15,1-4 4 16,0-6 16-16,0-3 10 0,-5-9 13 15,-5-2 5-15,-7-11-14 16,-6-5-48 0,-10-4-134-16,-2-1-126 15</inkml:trace>
  <inkml:trace contextRef="#ctx0" brushRef="#br0" timeOffset="86674.7501">2763 11554 837 0,'0'-5'445'0,"-3"0"-95"16,1 0-71-16,1 2-123 0,0 3-54 15,1 0-83-15,0 0-21 16,0 0-150 0,18 3-250-16</inkml:trace>
  <inkml:trace contextRef="#ctx0" brushRef="#br0" timeOffset="87022.6855">3701 11587 897 0,'-9'-6'414'15,"-11"-8"-191"-15,-4 1-86 0,0 13-107 16,1 5-41-16,3 12-37 15,2 7 1-15,4 7 17 16,3 0 12-16,10 6 15 16,12 0 2-16,7-5 4 0,8-3 3 15,7-10 5-15,-4-7 3 16,-2-7 34-16,-6-6 14 16,-13-11 55-16,-8-4 10 15,-15-7-16-15,-8 0-12 16,-9-2-59-1,-1 2-35-15,3 7-133 16,9 4-133-16</inkml:trace>
  <inkml:trace contextRef="#ctx0" brushRef="#br0" timeOffset="87362.7584">3711 11591 935 0,'12'-7'421'16,"12"-1"-190"-16,12-4-117 0,10 8-26 16,4 4-30-16,-5 0-13 15,-11 4-14-15,-6-2-4 16,-11-5-9-16,-5 3-2 16,-3-1-17-16,-6-3-30 15,-4 1-86-15,0-3-62 16,0 5-59-16,0 0 8 15,0 0 66-15,-5 0 57 0,-1 2 84 16,2 0 47-16,1 6 62 16,-26 44 28-16,26-28 16 15,1 2-19-15,2-2-43 16,-1 4-21-16,5-4-30 16,1 0-1-16,1-1-95 15,5-3-178-15</inkml:trace>
  <inkml:trace contextRef="#ctx0" brushRef="#br0" timeOffset="87774.7145">4290 11760 665 0,'1'-10'346'16,"0"-12"-91"-16,-2-1-57 16,-8-3-43-1,-4 0-30-15,-4 8-37 0,-4 2-5 16,-1 11-58-16,1 6-21 15,-3 8-37-15,1 3-5 16,10 9 7-16,3 3 7 16,15 2 14-16,11 3-2 15,7-8 2-15,3-4 1 0,2-9 7 16,-1-5 4 0,-1-5 10-16,-4-8 5 0,-6-4 9 15,-2-2 3 1,-6-5 24-16,-1 3 2 15,-1 3-12-15,-1 1-11 16,-1 13-40-16,1 3-12 0,1 9 0 16,1 5 5-16,2 1 12 15,2-1 3-15,4-3 6 16,-2-3 3-16,-4-7 35 16,0-3 17-16,-4-7 14 15,3-6 12-15,0-3-23 16,-4-1-14-16,-1-1-8 15,-3-1-48-15,-1 7-88 16</inkml:trace>
  <inkml:trace contextRef="#ctx0" brushRef="#br0" timeOffset="88203.9111">5139 11600 900 0,'4'0'376'0,"14"4"-210"15,1 3-58-15,18 12-59 16,7 4-6-16,2 6-19 16,-1 2-1-16,-12-1-4 15,-6-3 12-15,-10-7-171 16,-4-5-192-16</inkml:trace>
  <inkml:trace contextRef="#ctx0" brushRef="#br0" timeOffset="88328.2899">5528 11621 665 0,'-5'-1'428'0,"-14"2"6"16,-4 5-239-16,-8 12-124 16,-8 5-34-1,-13 6-21-15,2 3-5 16,2-2-6-16,6-1-46 0</inkml:trace>
  <inkml:trace contextRef="#ctx0" brushRef="#br0" timeOffset="88533.7647">5746 11446 1322 0,'-4'-3'516'15,"-6"2"-370"1,-1 1-62-16,0 4-69 0,1 4-16 15,2 7-47-15,0 4-69 0</inkml:trace>
  <inkml:trace contextRef="#ctx0" brushRef="#br0" timeOffset="88850.5659">5751 11651 975 0,'11'2'433'0,"19"7"-228"15,6 4-43-15,3 6-82 16,-4 2-25-16,-4 5-23 16,-7-5-10-16,-2-5-8 15,-2-4 14 1,-8-6-104-16,1-1-59 0,-6-10-98 16,1-2-82-16,-1-9 74 15,0-6 60-15,-4-3 185 16,-3-1 125-16,-4 3 136 15,-5 7 43-15,-5 7-26 16,-4 3-36-16,-7 6-96 16,-1 0-42-16,-6 7-62 15,2 2-23-15,-3 6-14 16,-4 2-4-16,2 3-5 16,2 5-44-16,5-1-408 15</inkml:trace>
  <inkml:trace contextRef="#ctx0" brushRef="#br0" timeOffset="93918.5732">6670 11583 792 0,'0'-1'359'0,"8"-4"-156"16,11 4-84-16,24 1-84 0,11 3-4 15,11 5-17 1,-1-3-4-16,-8-4-2 0,-6-1 2 15,-6-3-54-15,-9 3-66 16,-10-6-256-16</inkml:trace>
  <inkml:trace contextRef="#ctx0" brushRef="#br0" timeOffset="94058.186">6995 11592 322 0,'-5'5'215'0,"-2"6"2"0,4 4-74 16,3 4-12-16,1 5-37 31,1 0-22-31,5-3-34 16,1-2-9-16,7-2-73 0,1-4-85 15</inkml:trace>
  <inkml:trace contextRef="#ctx0" brushRef="#br0" timeOffset="94330.1846">7390 11660 702 0,'-2'-8'363'0,"-2"-5"-111"0,-1 2-60 15,-7-3-19-15,-2 6-67 16,-6 2-44-16,-3 10-65 16,3 6-19-16,0 7-8 15,5 4 3-15,11 6 14 16,4-2 3-16,12 1 4 15,9-1 2-15,5-12 6 16,1-2 5-16,-7-11 17 16,-3-6 17-16,-5-10 28 15,-8-5 4-15,-6-4-9 16,-8-3-21-16,-7 4-167 16</inkml:trace>
  <inkml:trace contextRef="#ctx0" brushRef="#br0" timeOffset="94799.7548">7992 11568 699 0,'9'2'353'0,"7"0"-126"15,6 11-101-15,2 7-8 16,-4 2-33-16,-5 3-4 15,-6 4-11-15,-6-10-12 16,-6-4-18-16,1-4-2 16,0-12 5-16,2-7-5 15,4-9-13-15,7-6-11 16,8-2-26 0,7 1-5-16,6 1-6 0,4 5 0 15,-2 13 5-15,-1 5 2 0,-14 9 10 16,-5 9 4-16,-13 5 4 15,-3 4 2 1,0 5 0 0,-3-2 31-16,5-3-222 0</inkml:trace>
  <inkml:trace contextRef="#ctx0" brushRef="#br0" timeOffset="95092.5909">8381 11386 852 0,'12'-16'389'0,"11"-14"-164"16,4 10-57-16,0 20-64 0,0 10-31 15,-2 22-44-15,-3 8-2 16,-3 14 1 0,-3 0 0-16,-1-4-3 0,-1-6-3 15,1-11-6-15,-3-4-5 16,-2-14 1-16,-2-4 3 0,-8-12 18 15,-5-5 5 1,-11-3-11-16,-7 0-12 16,-13 1-35-16,-4 5-11 15,-2 6-3-15,5 4 3 16,12 8-51-16,8 0-107 16</inkml:trace>
  <inkml:trace contextRef="#ctx0" brushRef="#br0" timeOffset="95466.008">9007 11502 697 0,'-18'-8'338'0,"-12"-7"-104"0,8 12-155 15,6 3-30-15,9 7-48 16,3 3-10-16,9 7-7 16,2-3 5-16,12 0 17 15,4 0 2-15,0-5 3 16,1 1 1-16,-13-4 5 16,-6-5 3-16,-12-1 6 15,-6 3 2-15,-14-1 7 16,1 4-1-16,-3 3-8 15,7 0-8-15,10 4-18 16,6-1-6-16,12 5 1 16,5-4 2-16,12 1 4 15,2-1 1-15,6-2 1 16,-1 1-4-16,-2-6-93 16,1-2-81-16</inkml:trace>
  <inkml:trace contextRef="#ctx0" brushRef="#br0" timeOffset="95632.8843">9227 11589 619 0,'2'-18'448'16,"2"-12"58"-16,1 5-120 16,-1 8-149-16,0 10-68 0,1 11-100 15,-2 6-38-15,4 10-34 16,-3 6-1-16,-3 4 4 16,0 1 0-16,-1 0-91 15,2-3-74-15,4-8-174 16,-2-5-164-16</inkml:trace>
  <inkml:trace contextRef="#ctx0" brushRef="#br0" timeOffset="95831.5092">9372 11583 658 0,'2'-5'326'0,"-2"-5"-85"16,-1 4-42-16,-5 6-70 15,-5 2-23-15,-3 5-50 0,-3 0-14 16,-6 0-7-1,3 1-3-15,3 1-13 0,3 2-6 16,14-1-9-16,5 2 0 16,12-1 4-16,4 2 2 15,9-2 1-15,-4 1 1 16,5-4-99 0,3-1-87-16</inkml:trace>
  <inkml:trace contextRef="#ctx0" brushRef="#br0" timeOffset="96051.8734">9477 11514 590 0,'2'-1'319'0,"10"-1"-36"16,7 4-102-16,15-1-70 15,5 3-19-15,4 0-37 16,-4-1-10-16,-6 2-8 15,0-4-9-15,-13 0-8 16,-2-1-9-16,-5-1-101 16,-3-1-80-16</inkml:trace>
  <inkml:trace contextRef="#ctx0" brushRef="#br0" timeOffset="96232.4852">9684 11545 578 0,'0'-1'328'0,"0"0"-20"0,0 3-176 16,0-2-41-16,0 0-25 16,0 0-20-16,6 23-8 15,11 29 1-15,-7-28-12 16,-1-1-6-16,1-6-7 16,4-3-73-16</inkml:trace>
  <inkml:trace contextRef="#ctx0" brushRef="#br0" timeOffset="96610.0686">9954 11635 698 0,'0'1'333'0,"7"1"-71"15,1-2-110-15,13 4-57 0,2-3 8 16,5 0-30 0,0-1-13-16,-2-7-11 15,-2 0-1-15,-4-6-6 16,-3-2-3-16,-6 4-4 16,-5-11-6-16,-8-1-5 15,-8-1-3-15,-12-7-8 16,-5 6-6-16,-6 10-24 15,-2 9-14-15,4 15-9 16,3 9 4-16,6 11 19 16,7 6 9-16,12 8 6 15,3 4 1-15,15 6 2 0,0 1 1 16,3-4 2-16,0-3 1 16,-4-13 2-16,1-6-64 15,-3-13-206-15</inkml:trace>
  <inkml:trace contextRef="#ctx0" brushRef="#br0" timeOffset="96909.5389">10466 11651 370 0,'4'-7'287'0,"0"-10"81"15,0-2-83-15,-8 3-44 16,-2-1-16-16,-11 1-47 16,-1 3-26-16,-8 3-69 15,1 4-26-15,2 7-38 16,0 2-17-16,4 7-10 16,7 2-6-16,7 9-1 15,5 0 1-15,15 5 5 16,3 0 4-16,14-7-2 15,2 0-15-15,1-11-80 0,-4-4-54 16,-6-7-227-16</inkml:trace>
  <inkml:trace contextRef="#ctx0" brushRef="#br0" timeOffset="97009.875">10508 11483 634 0,'-5'-23'387'0,"-4"-20"2"0,1 4-83 0,2 17-141 15,0 9-59-15,5 14-136 16,1 8-156-1</inkml:trace>
  <inkml:trace contextRef="#ctx0" brushRef="#br0" timeOffset="97450.5513">10601 11534 776 0,'5'7'303'0,"5"7"-207"0,5 5-29 16,2 5 13-16,-1-2-9 15,-3-5-6-15,-3-1-6 0,-2-4-17 16,2-4 2-16,-3-7 34 15,1-1 7 1,0-9 2-16,0-2-9 0,5-5-39 16,-4 0-37-1,1-2-125-15,3-2-104 0</inkml:trace>
  <inkml:trace contextRef="#ctx0" brushRef="#br0" timeOffset="97624.0143">10965 11554 687 0,'4'-5'436'0,"0"1"-15"0,0 4-121 0,-3 0-153 15,-1 0-57-15,0 0-73 32,0 1-14-32,7 20 0 15,14 29-1-15,-10-28-62 16,2-1-78-16</inkml:trace>
  <inkml:trace contextRef="#ctx0" brushRef="#br0" timeOffset="97917.2524">11342 11589 756 0,'-6'-7'421'16,"-7"-11"-53"-1,-3 0-107-15,-2 3-110 16,-1 1-47-16,0 14-83 16,2 2-22-16,1 11-21 15,4 4 0-15,4 6 2 16,8 4 2-16,11 2 9 16,0-3-2-16,11-6 8 15,2-3 5-15,5-12 6 16,3-5 9-16,-4-11 25 15,-8-8 17-15,-14-6 11 16,-4 0-6-16,-15-1-40 16,-8-2-60-16,-4 6-535 15</inkml:trace>
  <inkml:trace contextRef="#ctx0" brushRef="#br0" timeOffset="102989.995">12129 11502 802 0,'0'-2'388'0,"1"-3"-177"16,0 9-52-16,-1-4-92 0,0 7-37 0,2 23-19 31,3 38-2-31,-5-31 0 0,3-3 1 16,3-6-155-1,4-5-123-15</inkml:trace>
  <inkml:trace contextRef="#ctx0" brushRef="#br0" timeOffset="103268.1375">12481 11561 877 0,'-10'-15'465'0,"-9"-10"-109"0,1 5-198 16,0 0-54-16,0 10-84 15,2 5-39-15,2 12-28 16,3 8 0-16,4 12 13 16,3-1 13-16,10 4 9 15,8 1-2-15,10-5-4 16,3-3 1-16,3-8 6 16,-3-6 7-16,-12-5 22 15,-3-4 9-15,-19-5 6 16,-8 3-3-16,-16-6-37 15,-4 0-66-15</inkml:trace>
  <inkml:trace contextRef="#ctx0" brushRef="#br0" timeOffset="106002.2319">12788 11511 753 0,'-7'-9'361'16,"-9"-8"-151"-1,2 9-73-15,-2 11-101 0,-4 5-37 0,3 13-43 31,3 1-9-31,12 11 6 0,9 1 8 16,10-2 20 0,7-1 15-16,9-11 22 15,3-6 11-15,8-14 49 0,-5-7 39 16,-14-14 47 0,-11-4 16-16,-19-6-25 0,-12-5-39 15,-10 9-74 1,-4 2-68-16,3 8-166 15</inkml:trace>
  <inkml:trace contextRef="#ctx0" brushRef="#br0" timeOffset="106347.9589">13104 11637 743 0,'7'2'308'0,"14"4"-169"16,3 1-12-16,2-5-25 15,4-2-14-15,-3-4-18 16,-3-8-1-16,-3-2 2 16,-6-4 1-16,-10-3-7 15,-2-1-1-15,-18-3-5 16,-4 3-12-16,-6 2-32 15,-2 10-23-15,3 13-39 0,-3 10-4 16,3 15 9-16,4 3 7 16,6 14 22-1,6 5 3-15,4 9 4 0,4 5 2 16,7 0 3-16,1-4 1 16,6-11-52-1,0-10-68-15</inkml:trace>
  <inkml:trace contextRef="#ctx0" brushRef="#br0" timeOffset="106726.331">13484 11645 581 0,'7'6'257'16,"14"5"-125"-16,1 1 13 16,7-3-15-16,1-1-15 15,-5-8-11-15,3-4 4 16,-13-9-10-16,-4-5-7 16,-3-3-25-16,-5-1-8 15,-6-4 6-15,-6 2-7 16,-8-1-19-1,-4 5-17-15,-4 15-46 16,-4 6-19-16,2 18-3 16,-2 3 5-16,10 10 19 15,5 5 14-15,7 11 2 16,6 2 1-16,6 10 1 16,3-1 2-16,7-6 94 15,1-3-166-15</inkml:trace>
  <inkml:trace contextRef="#ctx0" brushRef="#br0" timeOffset="107009.314">14028 11656 654 0,'0'-13'394'0,"-4"-13"-5"15,-7 7-185-15,-1 2-38 0,-8 2-66 16,1 5-41-16,-4 9-57 16,-2-1-13-16,5 9-19 15,0 5 1-15,11 5 4 16,4 1 6 0,9-2 16-16,7 3 3 0,6-4 1 15,6-3 2 1,5 0-3-16,1-5 0 0,1-4-96 15</inkml:trace>
  <inkml:trace contextRef="#ctx0" brushRef="#br0" timeOffset="107309.5076">14167 11647 942 0,'0'3'400'0,"1"-1"-174"31,1 8-176-31,1 1-28 0,-2 0 1 0,-1 2-3 16,0-5-2-16,-7-3 1 16,7-3 15-16,0-2 3 15,2-9-15-15,2-4-8 16,0-9-21-16,1-4-8 0,10 0-3 16,3 4 1-16,4 5 22 31,-1 7 12-31,-6 9 28 15,0 1 14-15,-5 11-12 16,-1 8-6-16,-3 1-14 16,-2 7-11-16,3 0-48 15,-3-1-72-15</inkml:trace>
  <inkml:trace contextRef="#ctx0" brushRef="#br0" timeOffset="107815.2125">14714 11534 846 0,'-9'-5'357'16,"-6"-3"-202"-16,5 5-55 15,-1 7-79-15,8 3-21 16,5 5-24-16,12 7-2 15,3-4 19-15,4 2 8 16,1-3 4-16,-8-8 3 0,1 1 4 16,-4-4 4-16,-7-3 16 15,-4-1 0-15,-11-4-6 16,-2 2-4-16,-13-3-17 16,0 1-4-16,4 5-2 15,1 0-8-15,8 9-15 16,7 3-2-16,2 3 4 15,3 4 7-15,8-1 15 16,4-1 6-16,3-2 9 16,5-1 8-16,4-9 10 15,0-5 3-15,8-7-2 0,-1-6-7 16,-2-5-3-16,-4-2-3 16,-4-3 0-1,1 1-1-15,-5 1-4 16,-2 2-4-16,-6 12-8 0,-2 1-9 15,-6 8-5-15,0 8 1 0,2 2 2 32,0 6 7-32,1 4-1 0,0 3 1 15,1 0-96-15,-1 2-118 0</inkml:trace>
  <inkml:trace contextRef="#ctx0" brushRef="#br0" timeOffset="107978.5191">14948 11372 1196 0,'3'-7'560'0,"-2"-7"-250"0,3 10-173 0,0 2-53 16,3 6-60-16,0 4-75 16,2 8-349-1</inkml:trace>
  <inkml:trace contextRef="#ctx0" brushRef="#br0" timeOffset="108368.3023">15346 11759 1370 0,'-2'-1'671'16,"2"1"-236"-16,-1 1-227 16,1-1-75-16,0 0-77 15,0-1-24-15,0 0-80 16</inkml:trace>
  <inkml:trace contextRef="#ctx0" brushRef="#br0" timeOffset="116148.4659">16176 11280 317 0,'-6'1'197'0,"-3"9"-1"16,-6 9-100-16,1 26-78 16,1 8 1-1,-6 10-6-15,4-2-6 16,-1-15 0-16,1-7 2 16,12-17 40-16,-2-10 60 0,8-14 67 0,0-12 14 31,-3-10-18-31,9-3-56 15,-6-18-58-15,7-1-12 16,0-12-14-16,-9-4-2 0,10 9-9 16,0 5-4-16,3 13-8 15,2 12-1-15,-7 13-22 16,3 11-15-16,0 19-12 16,3 15-4-16,7 23 18 15,-3 4 13-15,5 7 13 16,-1-3 4-16,-1-14 16 15,1-7-73-15,-3-12-165 16</inkml:trace>
  <inkml:trace contextRef="#ctx0" brushRef="#br0" timeOffset="116292.4895">16169 11534 629 0,'12'4'292'0,"4"4"-86"16,8-1-172-16,4 3 0 16</inkml:trace>
  <inkml:trace contextRef="#ctx0" brushRef="#br0" timeOffset="116463.4845">15934 11382 1208 0,'-6'-3'456'16,"-4"-3"-333"-16,10 11-148 15,6 4-21-15,18 8-47 16,8 6-99-16</inkml:trace>
  <inkml:trace contextRef="#ctx0" brushRef="#br0" timeOffset="116761.451">16574 11637 490 0,'8'4'273'15,"9"4"-14"-15,4 1-140 16,0-3-48-16,1-2-12 0,-2-4-12 31,-6-4-1-31,-1-7 8 0,-7-4 1 16,-10-6-15-16,-5-2-8 15,-8-7-20-15,-5 3-9 16,3 5-4-16,3 5-13 16,5 13-3-16,4 8 0 0,-1 11 0 15,0 2 9-15,2 8 8 16,1 2 3-16,3 8 7 16,4 4 1-1,2 3-2-15,2-3-1 0,2-3 4 16,-5-1-6-16,3-4-157 15</inkml:trace>
  <inkml:trace contextRef="#ctx0" brushRef="#br0" timeOffset="117056.1622">17167 11587 820 0,'-9'3'380'15,"-9"6"-156"-15,-4 5-74 16,-10-3-70-16,2 1-23 16,-4-7-27-16,0-5-31 15,7-6-45-15,1-9-13 16,11-7-14-16,3 2 23 16,11 0 50-16,7 3 20 15,9 10 16-15,3-1 9 16,8 12 6-16,-2 4-5 15,2 7-1-15,0 8-3 16,-5 6-16-16,0 2-5 0,-3-3-37 16,5-1-49-1</inkml:trace>
  <inkml:trace contextRef="#ctx0" brushRef="#br0" timeOffset="117572.4756">17848 11427 992 0,'1'8'356'0,"0"19"-276"16,2 3-60-16,-2 11-7 16,-1 2 7-16,3-4 2 15,-1-1 14-15,5-9-271 16</inkml:trace>
  <inkml:trace contextRef="#ctx0" brushRef="#br0" timeOffset="117834.7059">18185 11481 1071 0,'-14'-5'456'0,"-15"-3"-266"16,0 1-64-16,3 6-91 16,5 7-43-1,9 14-39-15,5 3-4 0,12 8 16 16,5 0 13-16,11-6 15 15,8-4 6-15,4-7 8 16,-2-9 7-16,-9-5 23 16,-7-5 10-1,-12-5 9-15,-6 0-5 16,-9-5-47-16,-8 1-48 16,-4-1-184-16</inkml:trace>
  <inkml:trace contextRef="#ctx0" brushRef="#br0" timeOffset="117989.4429">18281 11510 597 0,'20'9'326'0,"11"9"-77"15,11 4-107-15,-6 3-32 0,-2 0-51 16,-4-2-15 0,-7 2-21-16,-5-5-4 0,-1-2-8 15,-2-7-31-15,1-8-157 16</inkml:trace>
  <inkml:trace contextRef="#ctx0" brushRef="#br0" timeOffset="118167.9616">18595 11473 706 0,'-5'-9'390'0,"-5"-6"-89"16,-4 11-59-16,-2 12-101 16,-4 11-49-16,-13 16-54 15,-5 7-15-15,-13 13-11 16,-5 1-4-16,4 4-2 15,7 0-29-15,16-7-96 0,6-9-113 16</inkml:trace>
  <inkml:trace contextRef="#ctx0" brushRef="#br0" timeOffset="118454.8652">18746 11469 952 0,'-2'-5'481'15,"-5"-3"-139"-15,-2-1-121 16,3 12-149-16,0 5-46 16,5 11-56-16,2 7-12 15,8 5 16-15,5-1 14 16,13-1 14-16,1-1 5 15,9-13 7 1,-2-1 6-16,-1-14 11 16,-5-7 5-16,-3-10 9 15,-7-7-3-15,-7-3-76 0,-5-5-72 16,-7 2-292 0</inkml:trace>
  <inkml:trace contextRef="#ctx0" brushRef="#br0" timeOffset="118585.8783">18909 11313 970 0,'-4'-8'531'16,"1"-3"-140"-16,-1 4-184 16,3 2-71-16,1 5-118 15,5 2-31-15,-5-2-146 16,0 0-157-16</inkml:trace>
  <inkml:trace contextRef="#ctx0" brushRef="#br0" timeOffset="119135.0533">19321 11448 763 0,'-11'-9'425'0,"-11"-6"-71"16,-1 4-226-16,1 9-56 16,1 6-75-16,5 4-20 15,8 7-16-15,4 1 1 0,10 1 12 16,5 0 5 0,5 2 15-16,4-9 6 0,0 2 3 15,-3 0-2-15,-7-12-10 16,-8 4-11-1,-6-3-8-15,-7-4 1 0,-9 7 11 16,-3-2 9-16,0 1 3 16,7 1-5-16,9 3-13 0,4 0-2 15,5 5 3-15,3-1 7 16,6 3 15-16,3-1 6 16,6-4 14-1,5 0 6-15,6-9 8 16,1-1 1-16,3-9-6 0,0-3-1 15,-6-9-5-15,3 1 0 16,-15-6 12-16,-2-2 17 16,-5 8 27-16,-4 1 7 15,-1 12-12-15,-4 6-26 16,-2 10-42 0,-4 8-12-16,2 7-8 15,1 3 5-15,4-1 7 16,3-1 18-16,7-1-130 0,2-2-134 15</inkml:trace>
  <inkml:trace contextRef="#ctx0" brushRef="#br0" timeOffset="119465.7011">20242 11503 794 0,'-2'-7'395'0,"-7"-5"-131"15,-4-4-57-15,-8 5-81 16,-4 3-42-16,-4 7-67 0,0 1-21 16,2 13-38-16,5 7-5 15,7 7 5-15,9 4 5 16,15-2 20-1,6-5 8-15,15-5 22 16,4-6 22-16,4-7 39 16,0-5 21-16,-7-9 28 15,-6-4-2-15,-11-8-21 16,-5-4-19-16,-13-4-64 16,-9-1-56-16</inkml:trace>
  <inkml:trace contextRef="#ctx0" brushRef="#br0" timeOffset="119981.6647">21052 11269 1128 0,'-3'-17'471'15,"-1"-15"-266"-15,21 6-143 0,7 6-23 0,19 9-13 16,3 9-5 0,2 9 6-16,0 12-10 15,-16 9-27-15,-10 3-4 16,-32 10-3-16,-20 0 2 0,-26 9 15 15,-6 3 1 1,8-6 2-16,13-6 0 0,29-9-3 16,11-11 2-1,19-4 1-15,7-4 2 16,13 0 2-16,5-4 0 16,3-4 4-16,2 0-23 0,-1-5-181 15</inkml:trace>
  <inkml:trace contextRef="#ctx0" brushRef="#br0" timeOffset="120235.6012">21649 11245 727 0,'-8'-22'419'15,"-9"-24"-61"1,-8 9-115-16,-1 21-128 0,-1 6-46 0,5 13-78 16,4 6-24-16,8 9-15 31,5 4 3-31,8 3 25 0,7 3 9 15,14-4 11-15,1-2 4 16,6-7 8 0,4-5 3-16,-5-4-2 0,-1 1-1 15,-5-3-3 1,-8 1 0-16,-11-3 4 16,-5 1 0-16,-15 1-2 0,-5 2 1 15,-3 2-140-15</inkml:trace>
  <inkml:trace contextRef="#ctx0" brushRef="#br0" timeOffset="120426.0519">21451 11491 1227 0,'10'0'458'0,"12"-7"-344"0,14 2-52 16,24 7-37-1,-4-2-7-15,3 2-12 0,-7 1-10 16,-15 3-121-16,-9-3-106 16</inkml:trace>
  <inkml:trace contextRef="#ctx0" brushRef="#br0" timeOffset="120577.7104">21553 11602 923 0,'13'0'410'0,"16"0"-199"0,10 0-48 15,4-3-68-15,0 0-26 16,1 1-54-16,-6 1-66 16</inkml:trace>
  <inkml:trace contextRef="#ctx0" brushRef="#br0" timeOffset="121259.3947">22312 11209 864 0,'0'-1'406'0,"-3"2"-233"0,2 13-74 0,0 21-114 15,1 15-17-15,2 16 33 16,1-1 4-16,5-5 4 16,-4-15 0-16,5-18 7 15,-4-6 8-15,-5-17 39 16,4-4 25-1,-5-15 14-15,-1-4-3 0,1-15-33 16,-3-10-22-16,0-14-18 16,-2-5-4-1,5 7-17-15,1 7-8 0,4 22-15 16,2 8-9-16,4 12-7 16,1 6-2-16,4 4-11 15,2 10 1-15,4 12 9 16,4 6 6-16,7 13 20 0,9 6 7 15,3-7 4 1,5 0 4-16,-7-16 8 16,-5-10 5-16,-9-16 20 0,-8-7 14 15,-10-16 31 1,-5-5 10-16,-9-15-7 16,-5-5-13-16,-5 0-35 15,0-2-16-15,4 15-22 16,4 9-46-16,5 20-172 15,-1 8-140-15</inkml:trace>
  <inkml:trace contextRef="#ctx0" brushRef="#br0" timeOffset="121462.7605">22940 11614 1337 0,'0'-1'556'0,"2"0"-330"0,-2 0-73 16,0 1-79-16,0 0-26 15,0 0-31-15,0 0-17 16,0 0-409 0</inkml:trace>
  <inkml:trace contextRef="#ctx0" brushRef="#br0" timeOffset="122607.6746">1885 12793 693 0,'-4'0'360'16,"-4"0"-126"-16,3 20-137 16,2 13-53-16,3 24-47 15,2 6 0-15,5 1 3 16,1-7 5-16,1-15 5 16,0-10 5-16,0-13 11 15,2-10 13-15,-3-14 17 16,0-10 2-16,-1-14 1 15,-1-7-12-15,-2-14-12 16,-4-11-4-16,-7-16 26 16,-3-5 4-16,-6 1 4 15,1 11-5-15,7 26-37 0,3 14-7 16,7 28-53-16,7 13-6 16,9 26-3-16,9 11-2 15,9 26 39-15,2 9 4 16,-2-1 5-16,-2-6 2 15,0-20 2-15,1-15 3 16,-1-20 5-16,1-9 5 16,-6-17 30-16,-5-10 32 15,-6-15 33-15,-3-13 18 16,-9-17-7-16,-2-3-43 0,-7-2-37 16,0 4-38-16,-3 21-110 15,5 6-58-15,1 23-369 16</inkml:trace>
  <inkml:trace contextRef="#ctx0" brushRef="#br0" timeOffset="123469.0378">2675 13089 415 0,'12'0'205'0,"14"-2"-65"0,2-2-27 16,-4-9-19-16,-2 0-2 16,-12 0-10-16,-8-5 0 15,-6 4-18-15,-12-2-15 16,-14 1-9-16,-3 8 0 16,-6 7-3-16,1 4-7 15,8 10-21-15,1 5-17 0,12 5-17 16,9 3-1-16,8 1 5 15,10-2 6 1,15-2 14-16,1-4 5 0,10-5 8 16,1-7 5-16,-1-8 6 15,-3-7 4 1,-1-6 5-16,-4-4 0 0,-4-5 0 16,-2 2 0-16,-7-8 1 15,-7 2 3-15,-7-2 22 16,-1 0 10-16,-5 10 6 15,-1 1-5-15,-1 15-52 16,0 3-28-16,2 14-31 16,3 5-6-16,4 6 18 0,3 0 12 15,8-3 15-15,-1-2 3 16,7-8 3 0,1 1 2-16,2-8 5 15,-1-1 2-15,0-7 6 0,-5-6 2 16,-2-1-1-16,2-2 1 15,-7-2-6-15,0 4-1 16,0 2-7 0,-11 1-10-16,2 9-22 15,-1 7-4-15,-5 2-4 0,6 6 8 16,5-1 18-16,0-2 5 16,7-7 7-16,7 0 5 15,2-9 16-15,3-1 11 16,-2-4 16-16,-4-2 1 15,2-5-9-15,-2-2-11 16,1-7-31-16,-6-5-18 0,0-12-32 16,-1-9-4-16,-9-14 16 15,1-6 17 1,-6-6 30-16,0 3 4 0,4 13 22 16,3 9 23-16,1 24 38 0,-2 10-2 15,2 14-35 1,2 7-29-16,4 19-46 0,3 12-2 15,3 17 10-15,-1 11 4 16,0 12 0 0,-2 3 0-16,-4-9 0 15,-3-6 4-15,4-22-69 16,-5-10-42-16,3-11-133 0,-5-11-219 16</inkml:trace>
  <inkml:trace contextRef="#ctx0" brushRef="#br0" timeOffset="123603.579">3287 12916 839 0,'4'0'380'0,"8"-3"-162"0,10 1-123 0,14 2-76 0,4 0-8 16,5 6-18-16,-2 1-67 16</inkml:trace>
  <inkml:trace contextRef="#ctx0" brushRef="#br0" timeOffset="123872.3801">3832 12979 755 0,'-10'-7'403'0,"-15"-6"-102"0,-2 2-83 15,3 6-128 1,-1 6-41-16,9 14-64 15,-1 3-14-15,9 5-7 16,7 2 2-16,9-2 21 16,7-1 8-16,8-8 18 15,3-1 10-15,-1-10 24 16,-3-3 19-16,-7-2 25 16,-1-5 4-16,-9-5-14 15,-1 1-20-15,-5-7-130 0,-5-1-88 16</inkml:trace>
  <inkml:trace contextRef="#ctx0" brushRef="#br0" timeOffset="124161.3126">4034 12980 759 0,'0'8'393'0,"-1"12"-98"16,1-2-67-1,-3 3-94-15,-1-3-33 0,1-5-51 16,0 1-17-16,3-8-5 15,2-2 10-15,4-2 8 16,-4-11-1 0,2-9-13-16,1-5-18 0,11 0-22 15,7 1-5-15,6 4-3 16,2 6 0-16,-7 6 17 16,-3 7 7-16,-7 10 20 15,-5 5 7-15,-4 7-4 16,-4-1 0-16,1 2-12 15,2-2 0-15,1-5 8 16</inkml:trace>
  <inkml:trace contextRef="#ctx0" brushRef="#br0" timeOffset="124677.9677">5193 12865 773 0,'-17'-4'412'16,"-13"-1"-108"-16,-4 8-153 0,0 7-52 16,6 16-79-16,8 6-21 15,12 12-28-15,7 1 1 0,16-6 15 16,4-8 8-16,17-10 14 16,5-7 3-16,1-8 7 15,0-4 7-15,-16-10 22 16,-7-3 20-1,-19-8 28-15,-9-2-1 0,-20 1-29 16,-7 7-23-16,-8 1-37 16,2 3-34-16,16 7-149 15</inkml:trace>
  <inkml:trace contextRef="#ctx0" brushRef="#br0" timeOffset="124884.3336">5355 12912 952 0,'15'-4'383'15,"21"-9"-226"-15,6 4-45 0,-1 1-23 16,3 2-23-16,-9 5-35 16,-10-1-11-16,-8 4-43 15,-9-2-60-15,-7 0-187 16</inkml:trace>
  <inkml:trace contextRef="#ctx0" brushRef="#br0" timeOffset="125010.4477">5489 12920 611 0,'-2'9'339'16,"-7"11"-54"-16,6 4-71 16,6 3-82-16,-2-4-33 15,6-4-52-15,1-1-15 16,-2-4-55-16,6-1-76 0</inkml:trace>
  <inkml:trace contextRef="#ctx0" brushRef="#br0" timeOffset="125444.3052">5850 13070 607 0,'0'-5'345'0,"0"-3"-43"16,-5-4-37-16,-2-7-56 15,-5 0-26-15,-10-11-50 16,2 4-32-16,-2 11-61 16,-2 5-29-16,5 19-44 15,-2 5-9-15,5 9-2 16,8 6 7-16,10-1 22 16,8-3 7-16,10-4 9 15,5-7 0-15,3-8 2 16,0-3 0-16,-1-8-1 15,-1-2 3-15,-7-9 3 16,-3-2 2-16,-4-2 2 16,-2 2 1-16,-6 3-5 0,5 5-4 15,-2 9-15-15,-1 4-6 16,1 9-3-16,-2 3 2 16,0 2 10-16,4-2 5 15,2 2 4-15,0-1 2 16,-1-8 4-16,-3 0 26 15,0-9 41-15,-1-6 14 16,6-4 16-16,-2-2-21 16,1-6-38-16,-2 0-14 15,-4-2-64-15,3 4-96 16</inkml:trace>
  <inkml:trace contextRef="#ctx0" brushRef="#br0" timeOffset="125953.8881">7120 12950 742 0,'-10'14'309'0,"-12"17"-162"16,-5-3-16-16,-8-5-41 16,1-4-13-16,0-8-38 15,4-2 1-15,2-10 4 0,3-9 1 16,5-7-1 0,0-1-6-16,5-7-11 0,8 3-7 15,7-1-15-15,7 1-9 16,9 10-11-16,3 10 0 0,4 13 4 15,5 10 4-15,4 15 7 16,2 1 2-16,-2-4 1 16,1 3 0-16,-6-13-37 15,-5-3-74-15</inkml:trace>
  <inkml:trace contextRef="#ctx0" brushRef="#br0" timeOffset="126107.2397">6994 12705 1116 0,'-2'-3'491'15,"-1"-7"-231"1,3 10-212-16,9 2-49 0,10 7-71 16,7 5-85-16</inkml:trace>
  <inkml:trace contextRef="#ctx0" brushRef="#br0" timeOffset="126658.7754">7227 12562 693 0,'1'-1'329'0,"6"-5"-116"16,5 3-123-16,17 3-57 16,6 0-3-16,5 0 5 15,-1-4-2-15,-4-1-1 16,-4-1-1-16,-11-3 3 0,-2 3 3 16,-11 0 6-16,-9-5-1 15,-8 5-17-15,-1 2-11 16,-4 5-21-16,3 6-11 15,3 8-6-15,0 2 0 16,9 6-3 0,0 6 5-16,6-2 9 0,6 4 5 15,0-3 8-15,4-4 3 0,-3-5 3 16,-4-3 3-16,-2-6 9 16,-7-4 23-16,-2-2 15 15,-2-2-1 1,3-2-14-16,0 0-29 0,0 0-26 15,-1 15-5-15,9 51 1 16,6-19 3-16,1 15 8 16,-6 2 1-16,-9-5 2 15,-7-6 2-15,-18-12 5 16,1-4 6-16,-6-13 11 16,0-9 14-16,2-16 19 15,0-10 6-15,9-16-5 16,4-5-24-16,16-5-59 15,6 1-55-15,15 7-122 16,4 5-82-16</inkml:trace>
  <inkml:trace contextRef="#ctx0" brushRef="#br0" timeOffset="127075.8746">7827 13038 805 0,'-2'-8'386'0,"0"-5"-130"0,-7-4-44 0,-1-4-58 16,-1 0-23-16,-10-3-60 16,-1 3-28-1,0 16-54-15,-2 6-19 0,5 13-21 16,8 4 0 0,7 5 9-16,8-1 7 15,12 2 16-15,2-3 9 16,9-7 10-16,-1-3 5 0,1-7 7 15,-3-4 3-15,-5-4 6 16,-3-7 3-16,-7-5 25 0,-2-4 14 16,-1 3 15-16,1 5 0 15,-2 6-33 1,-2 1-25-16,1 9-29 16,-1 7-7-16,7 6 2 0,3 6 5 0,-1-3 8 15,2-4 1 1,2-7 5-16,2-3 5 0,0-6 11 15,-1-5 5-15,-5-3 5 16,1-5-1-16,-7 1-2 16,3-5-36-1,-3 1-125-15,1-1-152 0</inkml:trace>
  <inkml:trace contextRef="#ctx0" brushRef="#br0" timeOffset="127371.613">8498 12891 448 0,'-3'11'334'16,"-8"13"49"-16,-4 2-109 31,-7 1-113-31,-2-2-39 0,0-4-57 16,0-4-19-16,2-5-19 15,1-5-1 1,-2-8-42-16,2-4-22 0,-3-15-32 15,3 2-9-15,9-4 34 16,2-2 12-16,16 5 12 16,5 3 1-16,9 7 15 15,1 6 15-15,1 12 30 16,-1 6 10-16,-1 13 15 16,0 2 4-16,-4-2-5 15,2 1-5-15,-6-5-8 16,5-4-29-16</inkml:trace>
  <inkml:trace contextRef="#ctx0" brushRef="#br0" timeOffset="127950.422">9147 12863 620 0,'0'-5'391'0,"-2"-4"-3"16,2 6-192-16,1 13-126 15,6 6-44-15,8 16-37 16,5 3 5-16,10 4 12 16,1-3 1-16,-1-11 2 0,-4-2 6 15,-7-15 11-15,-2-6 7 16,-6-9 11-16,-1-8 2 15,-5-4 14-15,-2-3 14 16,-2-3 13-16,1 4-3 16,-3 4-25-1,1 7-29-15,3 20-37 0,4 8-11 0,4 20-7 16,-2 8 1 0,-7 10 4-16,-4 3 1 0,-14 3 7 15,-6-1 4 1,-6-5 10-16,-4-5 3 15,-7-18 10-15,0-13 7 16,-1-25 15-16,0-15 3 16,14-21-23-16,1-6-23 15,15-7-56-15,10 0-48 16,14 3-185-16</inkml:trace>
  <inkml:trace contextRef="#ctx0" brushRef="#br0" timeOffset="128112.8183">9463 12656 923 0,'7'-10'498'0,"2"-11"-76"16,0 3-135-16,-4 10-130 15,-1 5-55 1,-3 12-93 0,2 8-27-16,-2 16-55 0,0 7-82 15</inkml:trace>
  <inkml:trace contextRef="#ctx0" brushRef="#br0" timeOffset="128528.6462">9608 12865 790 0,'1'0'359'16,"2"0"-138"-16,3 10-146 0,2 6-46 15,9 10-7 1,0 3-4-16,9 3-4 0,-5-7-1 16,0-6 4-16,-1-6 6 15,-5-10 16 1,-1-3 9-16,-7-7 18 0,1-7 11 0,0-2 3 16,-1-4 6-16,-3 2-16 15,1 3-16 1,-6 6-29-16,3 9-19 15,1 13-16-15,3 6-5 16,1 17 0-16,0 3 3 0,-3 9 3 31,-7 5-1-31,-7 0 6 16,-4 2 3-16,-13-5 8 16,1-6 6-16,-7-14 10 15,-4-12 8-15,2-20 8 16,2-12 4-16,6-16-36 15,9-3-32-15,14-7-104 16,7 3-99-16</inkml:trace>
  <inkml:trace contextRef="#ctx0" brushRef="#br0" timeOffset="128758.9983">10236 12884 771 0,'2'-1'414'0,"0"1"-93"15,0 0-89-15,-3 0-117 16,0 0-36-16,1 0-51 16,0 0-13-16,0 0-9 15,0 6-6-15,0 0-127 16,1 0-142-16</inkml:trace>
  <inkml:trace contextRef="#ctx0" brushRef="#br0" timeOffset="128921.7523">10239 13117 557 0,'0'1'415'0,"0"2"99"15,0-1-165-15,0-2-109 16,0 0-42-16,0 0-85 15,0 0-28-15,0 0-40 16,0 0-18-16,0 0 369 16</inkml:trace>
  <inkml:trace contextRef="#ctx0" brushRef="#br0" timeOffset="129922.6181">12238 12713 583 0,'-2'-4'273'0,"-9"1"-120"15,0-1-32-15,-21-3-41 16,-10 2-7-16,-14-3 8 15,-9-2-3-15,2 8-20 16,4 1-16-16,12 5-33 16,6 3-8-16,16 1-11 15,12 1-4-15,13 0 4 16,14 1 4-16,16 2 10 16,5 0 5-16,11 3-1 15,3 5-3-15,-3 6-2 16,-4 1 0-16,-18 1-1 15,-12 3 0-15,-27 1-1 16,-17 6 0-16,-19 2 0 16,-11-3 0-16,5 1 0 15,5-5 0-15,13-8 2 0,11 2 2 16,10-12 2 0,6 1 5-16,16-3 11 15,4-2 11-15,17-1 15 0,8-2 1 16,18-1-10-16,4 0-10 15,11 0-17-15,2 0-3 0,-7-6 1 16,0 0 1-16,-18-2-70 16,-6 0-69-16</inkml:trace>
  <inkml:trace contextRef="#ctx0" brushRef="#br0" timeOffset="130352.0643">12447 12795 675 0,'2'-5'353'16,"1"4"-99"-16,0 8-118 15,1 16-95-15,1 11-12 16,-2 17-1-16,0 7-2 15,-3 0 0 1,-5 0 4-16,-1-8-4 0,2-8-1 16,1-8-3-16,2-10-2 15,4-12 12-15,1-6 13 16,-1-11 23-16,0-7 3 0,-3-10-4 31,-1-7-12-31,-4-9-21 0,-2-8-4 16,-5-22-6-16,2-4-4 0,7-1-12 15,3 6-8-15,9 22-13 16,4 9-4-16,4 13-1 16,3 5 1-16,2 5 1 15,1 4-1-15,6 6-4 0,-2-1 1 16,10 4-8-16,2-1-51 16,15 2-134-1,6 5-222-15</inkml:trace>
  <inkml:trace contextRef="#ctx0" brushRef="#br0" timeOffset="130619.263">12439 13092 716 0,'0'-1'375'0,"1"1"-95"15,9 1-105 1,16 2-80-16,10 3-14 16,15-5-14-16,0 3-22 0,3-3-27 15,-3-2-74-15</inkml:trace>
  <inkml:trace contextRef="#ctx0" brushRef="#br0" timeOffset="131189.3743">12901 13147 603 0,'0'-2'333'15,"0"-3"-75"-15,0 3-153 16,0 2-37-16,0 0-55 0,0 0-11 15,0 0 2-15,3 9 2 16,18 2 9-16,30 26 4 16,-26-36 11-16,-2-4 8 15,-7-5 34-15,-2-1 20 16,-3-1 25-16,-4-3 5 16,-6-2-25-16,2 7-20 15,-4 2-37-15,1 4-18 16,0 5-41-16,0-3-9 0,-1 0-8 15,0 13 3 1,1 54 20-16,0-24 7 0,-1 12 5 16,-1 3 1-16,-5-1 1 15,-4 0 0-15,-7-4-2 16,-9-6 1-16,-10-8 2 16,-2-2 3-16,-1-12 8 15,2-4 3-15,4-14 15 16,3-8 24-16,4-15 28 15,7-4 6-15,7-10-11 16,6-1-25-16,8-8-36 0,-1-5-36 16,8-3-111-16,4-5-76 15</inkml:trace>
  <inkml:trace contextRef="#ctx0" brushRef="#br0" timeOffset="131820.5603">12613 12416 510 0,'-1'2'275'16,"2"-1"-74"-16,4 0-26 16,-5-1-64-16,9 0-33 0,21 0-30 15,41 3 0 1,-10 3 2-16,-2 0-5 15,14 3-10 1,-8-3-7-16,-21-2-5 0,-4 0 2 16,-23-3 3-16,-7-1 0 15,-5-1-1-15,-2-4-1 16,-4-5-8-16,-1-2-3 16,-3-3-9-16,-2-1-2 15,6 7-2-15,0 0-5 0,1 5-13 16,5 6-5-16,2 7 12 15,1 3 5 1,-3 14 14-16,0 3 8 0,-9-2 3 16,-3 1 5-16,-2-5-1 15,-2-3 26-15</inkml:trace>
  <inkml:trace contextRef="#ctx0" brushRef="#br0" timeOffset="132209.3346">13551 12972 1024 0,'6'-1'394'0,"11"-4"-256"16,6 4-32-16,8-3-32 16,6 1-7-16,15 6-40 15,2-3-7-15,6 2-26 16,-2 0-77-16</inkml:trace>
  <inkml:trace contextRef="#ctx0" brushRef="#br0" timeOffset="132376.6766">13661 13128 836 0,'7'0'410'16,"11"1"-140"-16,5 0-43 15,15 1-78-15,5-1-43 0,5 1-62 16,2-2-10-16</inkml:trace>
  <inkml:trace contextRef="#ctx0" brushRef="#br0" timeOffset="133075.6895">14271 12871 800 0,'3'0'355'0,"7"8"-152"31,4 8-104-31,0 14-59 0,0 4-6 16,-6 6-12-16,-5-4-5 15,-4-4-4 1,-6-5 3-16,-2-8 3 0,2-2 2 15,4-9 19-15,2-4 15 16,3-11 9-16,4-8-1 0,4-10-16 16,3-2-14-16,5-8-16 15,2-2-5 1,6 5-10-16,3 3 4 16,0 15 6-16,-1 13 1 15,-8 10 1-15,-1 12-7 0,-7 6-6 16,-5 2 1-16,-4-3-2 15,-3-3 1-15,-5-4 2 16,0-6 1-16,4-5 1 16,0-4 1-16,3-2 3 15,5-3 0-15,-7 0 4 16,0 0 0-16,7-18-6 16,34-36-3-16,-22 26-6 15,2 3-4-15,6 9-1 16,-1 7 3-16,-10 9 2 15,0 9 2-15,-8 12 2 16,-4 3 0-16,3 8 3 16,-8-9-1-16,1-2 1 15,3-1-1-15,1-2-33 16,4-2-78-16</inkml:trace>
  <inkml:trace contextRef="#ctx0" brushRef="#br0" timeOffset="133580.3644">15217 13006 404 0,'2'-5'262'0,"8"-4"13"16,-4-1-46-16,-3-5-35 15,1 4-13-15,-11-8-29 16,-5-2-18-16,-3-2-38 16,-8-4-21-16,0 7-40 15,0 5-18-15,-4 12-39 16,6 6-11-16,-2 14-9 0,5 3 6 15,8 14 10-15,-3-3 5 16,13 1 11-16,2-3 4 16,9-11 11-1,2 1 7-15,9-9 11 0,0-4 4 16,-1-11 3-16,3-3-3 0,-2-3-4 16,1-6-3-16,0 4 0 15,-4-7 0-15,-9 4-10 16,-2 5-7-16,-6 6-14 15,-1 7-4-15,1 14 3 16,0 2 4 0,1 2 8-16,4 2 4 0,5-7-1 15,2 3 6-15,3-5-103 16,-1-3-91-16</inkml:trace>
  <inkml:trace contextRef="#ctx0" brushRef="#br0" timeOffset="134020.3689">15509 13017 848 0,'1'0'393'0,"1"-3"-175"15,0 0-65-15,-2 3-82 16,0 0-22-1,0 0-14-15,0 0-4 16,6 1 2-16,7 2 0 0,25 4-2 16,-29-14-2-16,0-4-2 15,-1 0-2-15,-1-5-6 16,1 3-3-16,-5 5 4 16,-4 0-5-16,-1 9-21 15,-2 2-5-15,4 14-17 16,2 3 2-16,0 13 16 15,-2 2 4-15,-2 2 5 16,-2 6 0-16,2 3 1 16,-3 0 0-16,-1 5 1 15,1-2 2-15,-11-5 16 16,8 1 7-16,-12-16 11 0,-1-8 7 16,-2-13 1-16,-5-10 0 15,-3-17 1-15,2-4-8 16,0-12-13-16,3-5-25 15,12-1-94-15,0-7-44 16</inkml:trace>
  <inkml:trace contextRef="#ctx0" brushRef="#br0" timeOffset="134736.905">15071 12627 414 0,'-5'0'251'0,"-4"-3"24"16,1-1-76-16,9 4-42 15,5-1-18-15,11 0-54 16,7-1-29-16,20 1-25 16,10-3-3-16,19 3-3 15,10 1-4-15,-3 0-4 0,-3 0 0 16,-22-3 3-1,-10-2 1-15,-14-4 0 0,-7 2-1 16,-15-1-16-16,-1 0-16 16,-11 0-24-16,-7-2-9 15,-1 7 2-15,-3-2 9 16,6 5 18-16,-4 0 6 16,2-4 9-16,2 4 5 0,0-6 17 15,11 6 1 1,-1-5-4-16,6 2-5 15,2 3-11-15,-2-2 7 16,4 4 14-16,-2 5 4 0,2 2 8 16,3 8-4-16,3 4 5 15,-2 2 5-15,-4 1 16 16,-10-7 17-16,-11-6 30 16,-6-5-1-16,-8-3 5 15,-6 0-77-15</inkml:trace>
  <inkml:trace contextRef="#ctx0" brushRef="#br0" timeOffset="137470.2197">16473 12944 496 0,'-3'0'281'0,"1"-1"-25"15,5 0-114-15,-3 1-58 16,22 0-16-16,56 6-7 16,-23-3 1-16,21 5 2 15,10 0-6-15,3 4-18 16,-8-4-4-16,-13-6-80 16,-16-2-106-16</inkml:trace>
  <inkml:trace contextRef="#ctx0" brushRef="#br0" timeOffset="137711.4233">16560 13092 676 0,'0'-3'343'16,"9"1"-72"-16,5 1-95 0,23 1-58 15,13 0-1 1,19-1-22-16,12 2-21 16,-4-3-31-16,0 2-13 15,-17-5-11-15,-7-2-39 16,-7 4-152-16,-9-4-149 16</inkml:trace>
  <inkml:trace contextRef="#ctx0" brushRef="#br0" timeOffset="137911.7869">17110 12867 596 0,'16'1'346'16,"12"5"16"-16,12 13-237 16,-4 2-3-16,-8 8-21 15,-8 2-18-15,-18-3-41 16,-7 2-16-16,-18-6 8 15,-8-1-70-15,-10 2-223 16</inkml:trace>
  <inkml:trace contextRef="#ctx0" brushRef="#br0" timeOffset="138152.2282">16515 12947 686 0,'-18'1'405'16,"-17"5"-8"-16,-9 10-262 15,6 3-41-15,13 8-36 16,17 2-4-16,32-4 2 15,16 4 0-15,25-6-7 16,5-5-5-16,10-3-86 16</inkml:trace>
  <inkml:trace contextRef="#ctx0" brushRef="#br0" timeOffset="138540.999">18151 12614 899 0,'1'-4'434'0,"-4"-4"-208"16,3 11-69-16,-4 21-108 16,1 12-42-16,3 30-7 15,-4 9 5-15,3 13 7 16,1-3 0-16,0-14 1 15,-1-11 0-15,3-20-13 16,1-10-54-16,2-13-229 16</inkml:trace>
  <inkml:trace contextRef="#ctx0" brushRef="#br0" timeOffset="138720.4434">18007 12605 738 0,'1'-3'307'0,"11"-2"-182"0,11 3-31 16,21 0-33-16,15-3-6 0,23 2-8 15,1-3-11-15,-1 6-19 16,-6 2 9 0,-13 9-180-16</inkml:trace>
  <inkml:trace contextRef="#ctx0" brushRef="#br0" timeOffset="138923.1881">18107 13012 1157 0,'3'0'461'0,"8"-2"-291"0,6 0-81 15,23 0-50 1,8 0-12-16,12 2 2 0,3 6-71 16</inkml:trace>
  <inkml:trace contextRef="#ctx0" brushRef="#br0" timeOffset="139281.7063">18490 13165 996 0,'5'2'392'0,"3"4"-234"16,9-1-108-16,6 0 1 16,5-5-4-1,5-1-6 1,-1-6-6-16,-5-5-2 0,-7 3 0 15,-11-5-1-15,-9 4-11 0,-9-2-9 16,-14 4-29-16,-7 4-14 16,-11 7-8-16,3 9 7 15,7 9 12 1,5 5 7-16,13 9 3 0,4-1-3 0,13 5 13 16,8-1 13-16,6-8 24 15,10-2 5-15,15-14 0 16,0-11-8-16,9-14-2 31,-3-10-80-31</inkml:trace>
  <inkml:trace contextRef="#ctx0" brushRef="#br0" timeOffset="139773.9223">18054 12351 599 0,'0'0'252'16,"13"3"-144"-16,15-1-37 15,20 3-40-15,15 3 9 16,17 1 17-16,2 2-1 16,-11 0-2-16,-5-3-10 15,-16-5-17-15,-11-2-3 16,-10-5-51-1,-9 0-37-15,-16-6-142 0,-12-3-77 16</inkml:trace>
  <inkml:trace contextRef="#ctx0" brushRef="#br0" timeOffset="139896.7543">18538 12283 107 0,'-5'-6'116'15,"0"2"65"-15,-3-4 49 16,7 8-37-16,5 7-15 0,8 6-32 16,2 7-2-16,4 6 9 15,-6 4-5-15,-9 3-37 16,-5-1-17-16,-14-4-42 15,-4 0-2-15</inkml:trace>
  <inkml:trace contextRef="#ctx0" brushRef="#br0" timeOffset="141553.8315">19181 12868 434 0,'-7'-1'322'0,"-7"0"14"16,9 1-97-16,5-1-41 15,11 1-75 1,7 1-37-16,18-1-48 0,11 2-9 15,13 1-16-15,5 2-5 16,-11 1 1-16,-6 5-58 0,-7 0-180 16</inkml:trace>
  <inkml:trace contextRef="#ctx0" brushRef="#br0" timeOffset="141728.6226">19243 13032 767 0,'3'1'390'0,"4"0"-66"15,16-1-176-15,11 0-35 0,12 0-33 16,6 4-32-16,1-2-33 16,-1 4-30-16</inkml:trace>
  <inkml:trace contextRef="#ctx0" brushRef="#br0" timeOffset="142301.1553">19960 12775 432 0,'9'-1'262'16,"7"0"-20"-16,-3 12-71 16,5 11-23-16,-1 17-40 0,-7 10-24 15,0 1-43-15,-10-1-8 16,-7-12-8-16,-2-10-4 15,-1-9-1-15,4-6 7 16,6-12 18-16,2-7 2 16,5-13-4-16,0-8-8 15,7-7-31-15,4 2-4 16,9 3 11-16,3 1 11 16,1 13 20-16,1 8 7 15,-4 15-7-15,-5 8-11 16,-10 9-15-16,-5 4-5 0,-13-3-6 15,-3-2-1 1,-3-3 1-16,-2-5-1 16,5-6-4-16,7-6-17 0,6-8-17 15,8-9-3-15,11-5-2 16,3-5 13-16,9-1 16 16,-1-1 1-16,-3 3 19 15,-5 5 15-15,-12 10 8 16,0 7 4-16,-4 15-7 15,-7 5-13-15,-2 11-8 16,-2 1-3-16,-6-2-3 16,4 1 17-16,-1-7-159 15</inkml:trace>
  <inkml:trace contextRef="#ctx0" brushRef="#br0" timeOffset="142809.2456">20876 12980 515 0,'6'-4'284'15,"6"-9"-38"1,-8-3-36-16,-4-5-42 0,-4-2-15 16,-12 0-43-16,-6 0-19 0,-11 9-47 15,-3 6-26 1,-2 15-33-1,-1 7-13-15,11 13-9 16,5 4 2-16,15 4 16 0,8 0 7 16,9-9 17-16,8-4 5 15,13-8-2 1,3-7 0-16,5-7 0 0,-2-4 2 16,-7-7 6-16,-6-1 4 15,-9-5-2-15,-3 2-1 16,-6 1 0-16,-1 6 6 0,-2 8 4 15,0 2 5 1,4 12-1-16,-1 0-9 16,8 8-7-16,-2-1-6 15,-2-2 16-15,5 2-68 16</inkml:trace>
  <inkml:trace contextRef="#ctx0" brushRef="#br0" timeOffset="143218.5895">21070 13041 789 0,'-1'0'366'0,"-1"1"-169"15,2 1-72-15,0-2-68 16,0 0-7-16,11 3 15 15,41 14-5-15,-28-20-7 16,-1-3-1-16,-4 0 0 16,-3-5 3-16,-7 0 8 15,-2 2-2-15,-7-2-8 16,-1 3-11-16,0 2-31 16,-3 7-10-16,0 12-14 0,0 6-5 15,1 15 8-15,2-1 3 16,2 12 3-16,1 2 1 15,-2 4 0-15,-2 1-2 16,-14-7-3-16,-5-8 2 16,-11-8 19-16,-4-6 10 15,-2-15 15-15,4-6 3 0,4-17-14 16,5-10-28-16,12-13-98 16,1-8-65-16</inkml:trace>
  <inkml:trace contextRef="#ctx0" brushRef="#br0" timeOffset="143832.3099">20678 12585 753 0,'-7'0'310'0,"-4"4"-195"16,8-4-30-16,21 4-14 15,14-1-16-15,33 1-11 16,11-1-2-16,18 1-15 15,-2-2-1-15,-18-2 4 16,-9-4 11-16,-29 1 43 0,-13-3 19 16,-15-1 20-1,-8-1-10-15,-6 0-56 0,-5 0-26 16,-6-1-28 0,2-3-3-16,3 1-11 0,3 0-15 15,8 6-26-15,4-1-12 0,8 6-4 16,3 5 12-16,7 5 24 15,-1 5 15-15,0 5 24 16,-6 1 16-16,-11-3 34 16,-5 4 17-16,-22-5 14 15,-4-1-7-15,-4 1-28 16,2-5-41-16</inkml:trace>
  <inkml:trace contextRef="#ctx0" brushRef="#br0" timeOffset="144646.0652">21922 12859 489 0,'-1'1'218'0,"-1"0"-77"16,9 1-13-16,-3-2-17 15,27 0-5-15,102 0-34 16,-32 0-5-16,5-2 6 16,7 2-8-16,-7 4-14 15,-12-4-12-15,-19 0-63 16,-24-4-53-16,-28 2-103 15,-11 3-73-15</inkml:trace>
  <inkml:trace contextRef="#ctx0" brushRef="#br0" timeOffset="144927.2611">22001 13026 720 0,'-2'0'303'0,"1"-3"-173"16,5 3-26-16,-4-1-17 15,17-1-16-15,67 2-17 16,-19-1-2-16,22 1-20 15,6 0-9-15,0 3-10 16,-1 2-4-16,-15-1-51 16,-12-2-73-16</inkml:trace>
  <inkml:trace contextRef="#ctx0" brushRef="#br0" timeOffset="145364.6607">22527 12679 495 0,'0'0'250'0,"2"3"-59"16,3 3-51-16,15 9-51 16,9 7-7-16,16 11-27 15,8 0-13-15,2 5-14 16,0 1-7-16,-11-8-2 15,-7-4 0-15,-12-13 16 16,-6-8 25-16,-8-6 39 16,-1-4 15-16,-10 1 7 15,-4 0-26-15,-11 9-35 16,-6 7-15-16,-14 11-21 16,-7 4 0-16,-9 9-7 15,2-2 52-15</inkml:trace>
  <inkml:trace contextRef="#ctx0" brushRef="#br0" timeOffset="146946.3369">1673 14428 774 0,'1'1'273'0,"13"6"-202"15,11-2-12-15,27-1 2 16,21 0-1-16,23-3-30 15,13-2 7-15,5-7 10 0,-2 3 0 16,-20-4 0-16,-20 3-18 16,-51 6-24-1,-11 0-27 1,0 1-115-16,9 2-136 0</inkml:trace>
  <inkml:trace contextRef="#ctx0" brushRef="#br0" timeOffset="147217.3199">1720 14579 785 0,'-3'-2'352'0,"-5"0"-149"15,6 2-92-15,10 1-50 0,11 2-8 16,25 1-19-16,15-1-5 16,23-1-11-16,4 2-3 15,11-3-3 1,0-1-4-16,-5-7 25 16,-4-4-96-16</inkml:trace>
  <inkml:trace contextRef="#ctx0" brushRef="#br0" timeOffset="147581.9603">2278 14293 785 0,'0'-8'449'16,"-1"-6"-11"-16,7 5-291 16,7 3-34-16,13 9-55 15,9 5-25-15,10 15-25 16,2 4 1-16,3 8 0 16,-9-2-1-16,-5-3-1 0,-2-5 0 15,-9-10 3 1,1-3 2-16,-11-6 4 15,-7 0-1-15,-9-2 13 16,-7 0 13-16,-16 9 23 16,-9 3 11-16,-10 11-5 15,-5 8-14-15,-5 4-26 16,2 5-30-16</inkml:trace>
  <inkml:trace contextRef="#ctx0" brushRef="#br0" timeOffset="155851.1514">23814 7588 1107 0,'0'-6'483'0,"-2"2"-272"16,1 8-74-16,1 21-89 16,-3 14-33-16,0 20-22 15,-2 10 7-15,-2 5 3 16,6-3 8-16,0-12-107 16,4-11-106-16</inkml:trace>
  <inkml:trace contextRef="#ctx0" brushRef="#br0" timeOffset="156012.2612">23564 7829 777 0,'7'0'390'0,"10"-1"-120"16,23-2-104-16,16-1-5 15,11-2-46-15,1-1-24 16,-5 2-42-16,-8 0-31 15</inkml:trace>
  <inkml:trace contextRef="#ctx0" brushRef="#br0" timeOffset="156580.464">22985 6650 775 0,'1'-5'392'0,"0"2"-133"15,2 4-99-15,-3-1-96 16,1 14-23-16,10 58-11 15,-3-19-7-15,-2 10-9 16,2 0 1-16,1-9 1 16,-2-8 1-16,-1-17-45 15,-1-8-40-15,-5-15-91 16,-1-5-107-16</inkml:trace>
  <inkml:trace contextRef="#ctx0" brushRef="#br0" timeOffset="156718.3054">22858 6865 594 0,'6'4'285'0,"7"-1"-72"0,6 0-14 16,22-2-19-16,5-4-18 15,17-5-58-15,10 4-18 16,-9-2-29-16,-8 1 0 16</inkml:trace>
  <inkml:trace contextRef="#ctx0" brushRef="#br0" timeOffset="165622.7606">3247 14448 623 0,'-4'0'325'16,"-1"-5"-80"-16,1-2-64 0,25 10-54 15,12-1-22-15,25 7-29 16,7 5-11 0,3-8-19-16,-3 1-8 15,-11-5-8-15,1-1 2 0,-16-4-207 0</inkml:trace>
  <inkml:trace contextRef="#ctx0" brushRef="#br0" timeOffset="165990.1202">4091 14140 1034 0,'-3'-4'452'0,"3"3"-246"16,-4 6-136-16,3-5-36 16,-1 23-32-16,1 52 3 0,0-4 12 15,-3 8-1-15,-3-2-1 16,3-1-1 0,4-18-3-16,0-6 0 0,6-9-74 15,0-6-88 1</inkml:trace>
  <inkml:trace contextRef="#ctx0" brushRef="#br0" timeOffset="166208.4664">4013 14195 892 0,'10'-14'415'15,"7"-11"-177"-15,16 7-124 0,10 6-27 16,15 11-52-16,3 1-21 16,2 10-4-16,-5 1-5 15,-13 3-82 1,-4 4-129-16</inkml:trace>
  <inkml:trace contextRef="#ctx0" brushRef="#br0" timeOffset="166418.2703">4061 14394 931 0,'-5'0'413'0,"-5"2"-218"15,10 4-52-15,17-1-60 0,10-1-35 16,20 2-28-1,12-2-6-15,11 1 10 0,-2 4-82 16,-10-1-391 0</inkml:trace>
  <inkml:trace contextRef="#ctx0" brushRef="#br0" timeOffset="166890.8642">4420 14754 387 0,'6'0'224'15,"5"-1"-16"-15,1-1-17 0,1-5-36 16,-2 0-18-16,0-2-41 16,-1 0-14-16,-4-4-15 15,0 1 2-15,0 2 5 16,-6-1 2-16,-4 0-13 15,-1 2-13-15,-8-1-39 16,-1 4-24-16,-1 8-27 16,-3 7-10-16,2 10 2 15,5 4 14-15,3 9 20 16,3-1 10-16,10 6 12 16,4 0 3-16,6-6 21 15,6-3 8-15,1-10 29 0,1-6 9 16,-1-10-5-16,2-2-5 15,1-13-6-15,-1-2-59 16</inkml:trace>
  <inkml:trace contextRef="#ctx0" brushRef="#br0" timeOffset="168590.1895">4991 14429 712 0,'-3'-2'299'0,"8"2"-147"0,12 2-82 16,7 1-18-16,25 0-7 16,2-3-12-16,11 5-17 15,-1-1-4-15,-10 4-44 16,-8-2-76-16</inkml:trace>
  <inkml:trace contextRef="#ctx0" brushRef="#br0" timeOffset="168811.0727">5038 14584 724 0,'0'0'300'16,"10"3"-143"-16,8 1-25 15,19-4-16-15,8 4-7 16,10-1-49-16,2 1-10 16,-4 1-27-16,-5-2-2 15,-12-3-146-15</inkml:trace>
  <inkml:trace contextRef="#ctx0" brushRef="#br0" timeOffset="169485.7061">5734 14299 618 0,'4'2'254'0,"8"8"-130"0,4 8-57 16,1 13-6-16,0 6 4 15,-7 5-5-15,-3 1-1 16,-7-9-12 0,0-4-5-16,-3-12-7 15,0-9-1-15,0-5 22 0,1-4 6 16,2-12-2-16,2-3-4 16,5-15-30-16,0-3-11 15,11-4-12-15,1 1-2 16,5 7 9-16,-2 6 6 0,-6 14 6 15,2 8-1 1,-6 11-12-16,3 10-5 16,0 10-1-16,-4 2 0 0,-3 1 3 15,-8-3 0-15,-2-7 0 16,-1-5 0-16,3-5 0 16,3-5-1-16,2-11 5 15,1 0-5-15,3-11 3 16,5-4 1-16,7-6-7 15,2-5 3-15,5 1-9 16,-3 4-5-16,4 10-7 16,1 5 2-16,-8 17 5 15,0 5 3-15,-13 12 12 16,-3 4 1-16,-5-2 7 0,-1 3 1 16,0-7-4-16,0-2 3 15,7-6-158-15</inkml:trace>
  <inkml:trace contextRef="#ctx0" brushRef="#br0" timeOffset="170073.5325">6695 14480 394 0,'5'-7'291'0,"-1"-9"50"0,0 1-56 16,-4-2-67-16,-4-2-28 15,-6-2-50-15,-6 0-14 16,-4 2-59 0,-2 3-23-16,-2 11-47 0,-4 7-24 0,-2 14-16 15,-1 8 0 1,6 14 11-16,4 3 8 0,17 1 15 31,4-3 1-31,16-9 2 0,9-5 0 0,10-12 3 16,4-7 3-1,0-13 10-15,-3-7 4 16,-7-5 9-16,-5-4 2 16,-8-6 1-16,-2-1 2 15,-7-4 1-15,-4 5 10 16,-4 12 5-16,1 4-3 0,-5 18-17 0,5 9-14 15,0 8-10-15,2 7 0 16,1 4 4 0,0-2 0-16,6-3-2 15,-4 0-10-15,5-9-254 16</inkml:trace>
  <inkml:trace contextRef="#ctx0" brushRef="#br0" timeOffset="170576.3891">6949 14616 648 0,'0'0'342'0,"1"-1"-35"16,1 1-237-16,-2 0-35 16,0 0-19-16,9 3-6 15,6 3-1-15,29 14 1 0,-31-16 5 16,-2-4 2-16,6-4 7 16,-5-3 1-16,2-5 4 15,0-2-2 1,-3-1-5-16,-1 4 9 0,-5-2 21 15,1 9 2-15,-6 4-3 16,0-2-20-16,0 2-30 16,-1 0-5-16,0 0-3 15,0 20 4-15,-2 37-1 16,3-22 0-16,0 9 1 16,2 5 3-16,3 6 0 15,0-3 3-15,-3-6 1 16,-2-8 26-16,-15-22 52 15,1 7 28-15,-12-12 53 16,-3-5-4-16,-4 1-32 16,-3-16-29-16,9-8-50 15,7-3-43-15,8-5-119 16,11-2-51-16</inkml:trace>
  <inkml:trace contextRef="#ctx0" brushRef="#br0" timeOffset="176495.923">7873 14390 632 0,'1'4'249'16,"1"0"-131"-16,18 3-77 0,10-2-4 15,27-3 17-15,17-2-4 16,16-2-17-16,-3-1-8 16,-10 0-6-1,-9-1 6-15,-16 2-129 16,-7-1-92-16</inkml:trace>
  <inkml:trace contextRef="#ctx0" brushRef="#br0" timeOffset="176754.4338">7985 14537 466 0,'-7'1'237'16,"-5"3"-82"-16,14 2-75 16,10 1-7-16,18-1 2 15,12-2 0-15,17-1-3 16,8-2-5-16,4-1-28 16,-6-3 0-16,-7-1-10 15,-3 2-8-15,-13-5-60 16,0-1-142-16</inkml:trace>
  <inkml:trace contextRef="#ctx0" brushRef="#br0" timeOffset="177042.8983">8399 14301 587 0,'8'0'272'0,"7"0"-122"16,14 8-51-16,9 5-11 16,7 10-9-16,0 1-10 15,-11 3-3-15,-6-1 1 16,-15-1-20-16,-11-2-2 0,-11-5-18 15,-11-1-7-15,-11 1-20 16,0-1-57 0</inkml:trace>
  <inkml:trace contextRef="#ctx0" brushRef="#br0" timeOffset="177403.0559">8060 14323 514 0,'-13'-9'321'0,"-7"-4"-8"15,-10 9-155-15,-4 1-34 16,-3 14-37-16,2 7-22 16,13 18-31-16,2 7-13 15,18 6-21-15,8 0-1 16,11-9 2-16,14-5 0 15,21-10 4-15,3-7 0 16,13-5-60-16</inkml:trace>
  <inkml:trace contextRef="#ctx0" brushRef="#br0" timeOffset="178933.7613">9128 14472 453 0,'0'3'328'0,"8"-1"43"0,9 0-138 0,26 2-84 31,8-4-34-31,20 6-36 16,5 1-16-16,-7 2-29 16,-3-1-8-16,-11-3-134 15</inkml:trace>
  <inkml:trace contextRef="#ctx0" brushRef="#br0" timeOffset="179973.6701">10067 14478 432 0,'1'-8'282'0,"0"-7"-13"0,-4-3-83 16,-3-2-21-16,-9-1-55 15,-3 0-28-15,-8 4-49 16,-2 2-23-16,-2 11-25 16,0 6-11-16,5 10-6 15,4 6 1-15,7 5 4 16,5 4-2-16,9-1 1 16,8 0 1-16,14-1 6 0,6-4 7 15,8-3 9 1,2-7 1-16,-1-9-14 15,-1-2-18-15,-9-5-14 0,-4-7 3 16,-8-4 23-16,-5-1 24 16,-5-1 54-16,-1 4 26 0,-4 4 18 15,-1 1 2-15,-4 5-35 16,-1 1-26-16,4 3-29 16,0 0-10-16,1 0-10 15,1 0-1 1,0 0 11-16,0 0 7 0,0 0 12 15,0 0 13-15,0 0 12 16,0 6 8 0,0-5 9-16,0 0-7 15,0 3-14-15,-2-1-8 0,1-3-15 16,0 2-4 0,0-2-4-16,0 0-1 15,1 1-7-15,0-1-3 16,0 6-7-16,0 3-3 0,0 16 1 0,1 36 1 31,-1-20 2-31,0 8 3 0,-5 5 4 16,2 3 1-1,-2-6 3-15,2-7 1 0,4-13 1 16,0-11 0-16,1-12 22 16,1-4-59-16</inkml:trace>
  <inkml:trace contextRef="#ctx0" brushRef="#br0" timeOffset="181129.7046">10500 14066 722 0,'-4'-3'435'16,"-5"-5"-44"-16,2 8-242 16,-2 5-58-16,-1 17-85 15,4 15-18-15,2 22 6 16,1 12 7-16,3 17 7 0,1-1 2 16,2-16 1-16,2-14 0 15,4-26-55-15,1-8-39 16</inkml:trace>
  <inkml:trace contextRef="#ctx0" brushRef="#br0" timeOffset="181322.462">10400 14092 687 0,'4'-5'342'15,"14"-2"-89"-15,10 4-101 0,20-4-76 16,15 5-19-16,1 1-34 16,3 2-11-16,-10 10-30 15,-7 0-106-15</inkml:trace>
  <inkml:trace contextRef="#ctx0" brushRef="#br0" timeOffset="181600.5655">10441 14621 636 0,'4'0'319'16,"15"-4"-49"-16,8 3-91 0,21 1-18 16,6 0-21-16,-2 2-51 15,1 1-18-15,-16-1-27 16,-8 0-13-16,-14-3-83 16,-6 0-149-16</inkml:trace>
  <inkml:trace contextRef="#ctx0" brushRef="#br0" timeOffset="181908.9802">10436 14312 973 0,'7'-1'416'16,"14"-4"-211"0,16 3-21-16,21 2-31 15,5 0-26-15,-2 2-47 0,-10 3-17 16,-20-4-18-16,-7 1-11 15,-8-1-49-15,2-1-34 16</inkml:trace>
  <inkml:trace contextRef="#ctx0" brushRef="#br0" timeOffset="185370.2607">11351 14436 632 0,'12'0'272'0,"25"1"-142"32,11-1-34-32,17 0-43 0,3 3-14 0,-13-1-82 31,-6 0-117-31</inkml:trace>
  <inkml:trace contextRef="#ctx0" brushRef="#br0" timeOffset="185573.5335">11368 14569 718 0,'5'1'384'0,"10"4"-113"16,12-2-76-16,7-2-4 16,16 1-77-16,-2-2-30 15,2-2-47-15,-10-2-7 16,-6 1-197-16</inkml:trace>
  <inkml:trace contextRef="#ctx0" brushRef="#br0" timeOffset="186324.3803">12141 14359 602 0,'6'5'295'0,"10"11"-72"15,-3 6-75-15,-6 12-34 16,-4 3-11-16,-5-2-36 15,-6-1-10-15,0-8-23 16,1-8-7-16,3-6 2 16,2-11-2-16,2-9-11 15,0-8-3-15,3-14-10 16,8-4-3-16,3-2 1 16,2 2 9-16,2 8 18 15,-3 8 9-15,4 12 12 16,3 9-5-16,-2 13-18 15,0 7-5-15,-5 6-9 16,-5-2-3-16,-9-1-1 16,1-3-1-16,-5-7 2 15,1-1-1-15,2-12 2 16,1-3-3-16,7-10-2 16,3-6 0-16,8-7-4 0,4-5 0 15,5 3-2-15,1-3-1 16,1 11 2-16,0 7 4 15,-4 14 4-15,-2 7 3 16,-9 13 1-16,-4 4-1 16,-7 3 1-16,-4 3-1 15,-2-9-2-15,-1-3 1 16,0-3-7-16,1-7-79 16</inkml:trace>
  <inkml:trace contextRef="#ctx0" brushRef="#br0" timeOffset="187046.2233">13120 14588 414 0,'5'-10'276'15,"6"-8"-5"-15,-5-4-67 16,-4-1-16-16,-2-3-18 16,0 0-14-16,-8-4-25 15,-6 1-17-15,-11 5-45 16,-10 4-23-16,-5 16-43 16,-2 7-13-16,3 14-19 15,2 6-11-15,10 8 5 16,8 4 3-16,15 2 14 15,7 1 12-15,13-8 5 16,7-6 1-16,12-10 7 0,2-6 2 16,4-11 5-16,1-3-3 15,-11-11-10-15,0-2-1 16,-9-3 0-16,-5-2 0 16,-9 6 12-16,-3 3 7 15,-7 12-3-15,-2 6 3 16,4 12 0-16,-2 3-9 15,5 5 0-15,2-1-3 16,3-4 11-16,5 2-44 16,-1-4-241-16</inkml:trace>
  <inkml:trace contextRef="#ctx0" brushRef="#br0" timeOffset="187504.2317">13381 14542 780 0,'-3'5'325'0,"0"9"-178"0,2-2-33 0,3 2-33 16,8 0-17-1,4-2-31-15,3-1-1 16,4-7 6 0,-1-4 3-16,-1-7 6 0,0-5 1 15,-7-3-5-15,-3 0-3 0,-3 5 7 16,-2-1 0-16,-3 9-14 16,0 2-21-1,0 4-28-15,-1-4-9 0,2 11-2 16,10 54 15-16,-4-17 5 15,-2 1 1 1,-6 8 3-16,-7-4 1 0,-16-3 5 16,-1 2 8-16,-15-10 33 15,-2-5 18-15,-2-16 38 16,0-7 10-16,9-19-14 16,9-5-16-16,14-13-72 15,2-11-44-15,9-11-119 16,5-2-114-16</inkml:trace>
  <inkml:trace contextRef="#ctx0" brushRef="#br0" timeOffset="189358.0992">14219 14405 572 0,'2'1'254'16,"9"0"-110"-16,23-1-67 0,14-3-3 16,35-3-14-16,7 0-10 15,-3 2-14-15,-1 0-3 16,-22 4-11-16,-10 6-8 16,-16 2-44-1,-12 3-43-15</inkml:trace>
  <inkml:trace contextRef="#ctx0" brushRef="#br0" timeOffset="189578.0658">14318 14526 938 0,'-2'-3'399'0,"4"2"-252"16,14-2-38-1,27 0-68-15,17 0-20 0,21 1-5 0,2 2 1 16,-1 4-2 0,-9 0-3-1,-14-1-13-15,-4-2-47 0,-16-2-149 16</inkml:trace>
  <inkml:trace contextRef="#ctx0" brushRef="#br0" timeOffset="189797.2833">14829 14300 860 0,'8'0'372'0,"15"2"-172"15,8 10-112-15,10 9-45 16,2 6-1-16,-11 6-2 15,-8-1-1-15,-24-1 2 16,-6 0-3-16,-21-5-10 0,-6 0-25 16,-9-2-160-16</inkml:trace>
  <inkml:trace contextRef="#ctx0" brushRef="#br0" timeOffset="190046.524">14290 14371 878 0,'-14'13'402'15,"-9"5"-183"-15,9 12-111 16,9 5-14-16,12 1-47 15,5 1-16-15,15-7-11 16,6-5-4-16,10-6-54 16,4-3-104-16</inkml:trace>
  <inkml:trace contextRef="#ctx0" brushRef="#br0" timeOffset="190652.2429">15961 14466 218 0,'10'-2'194'0,"11"-8"59"0,-3-2 5 15,-5-4-31-15,-4-4-26 0,-3-2-33 16,-5 0-7 0,-11-3-21-16,-10-1-18 15,-19 5-37-15,-6 2-26 16,-7 16-48-16,2 9-17 0,7 13-26 16,7 11-8-1,16 13 5-15,8 1 7 16,22 0 11-16,10-3 9 15,14-14 7-15,7-7 1 16,2-8 8 0,0-11 3-16,-3-9 8 0,-2-4 0 15,-9-7 4-15,-5-2-2 16,-12-1-5-16,1 1 0 16,-12 4-9-16,2 8-8 0,-3 12-7 15,-3 7 0 1,0 9 0-16,2 4 7 15,1 5 2-15,6-3 0 16,6 2-17-16,-1-5-81 0</inkml:trace>
  <inkml:trace contextRef="#ctx0" brushRef="#br0" timeOffset="191111.8339">16279 14505 748 0,'-2'3'331'0,"-2"2"-113"0,5 7-124 15,6 3-39-15,5 0-1 16,10 0-17-16,2-6-5 15,2-7 4-15,2-2 1 16,-5-5 3-16,-2-3 4 16,-9-4 2-16,-1 1 4 0,-5-3 24 15,-3 1-2 1,-3 7-9-16,0 2-19 16,-1 11-45-16,-1 5-9 15,2 16-9-15,0 7 7 16,4 16 4-16,2 6 2 15,-6 11 6-15,-5 0 1 0,-17-7 6 16,-8-4 5-16,-9-21 8 16,-1-6 6-16,-2-24 47 15,3-6 8-15,8-12-3 16,1-16-11-16,15-8-67 16,9-4-31-16,13-9-73 0,9 2-66 15</inkml:trace>
  <inkml:trace contextRef="#ctx0" brushRef="#br0" timeOffset="191504.9788">16884 14331 880 0,'6'-2'360'0,"15"0"-223"16,6 2-26-16,10 1-42 0,6 5-20 0,4 1-23 16,3 1-10-16,0-4-61 15,-2-1-72 1</inkml:trace>
  <inkml:trace contextRef="#ctx0" brushRef="#br0" timeOffset="191743.7657">16938 14531 736 0,'14'0'390'16,"6"0"-112"-1,15 2-84-15,6 2-25 16,4-3-56-16,0 1-27 16,-4-4-37-16,-3-1-10 15,-9 0-16-15,-4-2-72 0</inkml:trace>
  <inkml:trace contextRef="#ctx0" brushRef="#br0" timeOffset="192332.4291">17781 14474 923 0,'-1'-2'406'16,"4"2"-243"-1,10 0-33-15,17 3-48 0,11 1-27 16,16-1 1-16,1 2-9 16,4-4-22-16,-1 3-5 15,-8-4-23-15,-3-2-80 16</inkml:trace>
  <inkml:trace contextRef="#ctx0" brushRef="#br0" timeOffset="193177.7231">18701 14435 741 0,'-15'5'321'0,"-16"-1"-134"0,30 7-174 16,16-1-13-16,33-7-3 16,28 3 3-16,28-3 20 15,23-2 12-15,26 3 30 16,-2 1 14-16,21-2 15 15,0 3-9 1,-22-2-20-16,-10-7-8 0,-44-13-51 16,-25 8-48-16</inkml:trace>
  <inkml:trace contextRef="#ctx0" brushRef="#br0" timeOffset="193866.2243">19231 14042 487 0,'4'-7'311'16,"-1"-13"13"-1,0 0-62-15,-8-3-66 16,-1 3-32-16,-9-1-67 16,-6 3-28-16,-6 5-49 15,-6 0-20-15,0 17-26 16,4 4-8-16,6 15-8 15,5 2-2-15,11 2 2 16,1 2 2-16,7-6 12 16,7 1 9-16,7-4 14 0,5-7 6 15,10-6 8 1,0-4 5-16,0-7 2 0,-3-6 0 16,-5-3 2-16,-3-2-2 15,-8 5-5-15,-1 2-3 16,-8 7-17-16,-2 1-3 0,1 8 3 15,-1 7 2 1,3 13 11-16,-3 1 4 16,4 7-1-16,3 2-1 15,-1-7 2-15,5 6 0 16,-3-9 4-16,-1-4 1 16,-3-10 4-16,-2-7 4 15,-2-4-47-15,0-4-157 0</inkml:trace>
  <inkml:trace contextRef="#ctx0" brushRef="#br0" timeOffset="194172.6918">19544 13791 842 0,'-1'0'405'0,"-10"-3"-153"16,8 8-85 0,-1 13-90-16,-1 7-23 0,5 22-23 15,-4 1-6-15,2 10-7 16,-2-4-2-16,4-10-3 15,3-3 0-15,-1-16-44 16,3-3-59-16</inkml:trace>
  <inkml:trace contextRef="#ctx0" brushRef="#br0" timeOffset="194411.5625">19508 13759 826 0,'14'-2'388'16,"18"1"-164"-16,20 0-73 16,13 1-12-16,11 3-52 15,-7 1-28 1,-10 2-32-16,-10-2-6 0,-14 0-82 15,-10 3-66-15,-14 3-316 16</inkml:trace>
  <inkml:trace contextRef="#ctx0" brushRef="#br0" timeOffset="194724.8329">19440 14292 854 0,'3'0'376'0,"8"-1"-163"16,4 2-29-16,17 0-36 16,11 3-33-16,16 1-57 15,2-1-23-15,-5-1-8 16,-5 1-7-16,-14-3-38 16,-7-1-61-16</inkml:trace>
  <inkml:trace contextRef="#ctx0" brushRef="#br0" timeOffset="195114.2143">19491 14059 785 0,'-1'-2'404'0,"4"2"-109"16,0 0-102-16,-3 0-60 16,17 0-19-16,60 1-2 0,-15-2-6 15,8 1-29-15,-3 1-14 16,-17-1-29-16,-12 0-9 16,-14 0-99-1,-5 4-160-15</inkml:trace>
  <inkml:trace contextRef="#ctx0" brushRef="#br0" timeOffset="196561.2996">19051 14779 725 0,'10'0'309'0,"13"8"-160"16,2 6-57-16,-1 12-30 16,1 7-9-16,-12 6-7 15,-2 4-5-15,-11-5-8 16,-6-4-3-16,-3-13-1 0,-2-4 2 16,3-14 23-16,4-5-2 15,0-15-9-15,5-13-7 16,11-8-35-16,3-4-1 15,11 4 16 1,3 2 10-16,4 11 13 0,0 7 4 16,-3 14-21-16,-1 9-9 15,-7 11-11-15,-3 9-2 16,-7 4 2-16,-6 1-1 16,-10 2 3-16,-6-4 1 0,3-5 3 15,-1-9 2 1,7-12 16-16,2-3 2 0,6-19 1 15,7-1-4-15,2-14-19 16,4-1-2-16,1 3 10 16,1 5 6-16,2 12 4 15,2 7 1-15,-3 12-17 16,-4 5-4-16,-3 14-3 16,-4 5 0-16,-4 7 6 15,-1 4 2-15,-7-4 7 16,0-3 1-16,0-9 5 15,1-5 5-15,0-8 4 16,-1-6 2-16,4 0-1 16,-4-1-4-16,0-2-28 15,0 0-288-15</inkml:trace>
  <inkml:trace contextRef="#ctx0" brushRef="#br0" timeOffset="214424.8187">1679 16406 758 0,'6'4'301'16,"14"-1"-179"-16,8-3 1 15,14-24 22-15,5-7-6 16,5-24-17-16,-2-10-1 15,-8-5-17-15,-13-6-17 16,-12 3-15-16,-5 3-8 16,-12 5-17-16,4 12-8 15,-5 19-6-15,-2 12-8 0,3 19-28 16,-3 10-9-16,7 27-22 16,3 11-2-1,8 22 20-15,4 4 9 0,8 5 6 16,3-2 1-16,2-5 2 15,3-7 1-15,-3-14-50 16,-6-13-54-16,-4-15-144 16,-8-7-294-16</inkml:trace>
  <inkml:trace contextRef="#ctx0" brushRef="#br0" timeOffset="214574.434">2026 16268 533 0,'7'5'287'0,"8"3"-46"0,4 0-87 16,6-1-52-16,5-4-28 0,0-3-148 15</inkml:trace>
  <inkml:trace contextRef="#ctx0" brushRef="#br0" timeOffset="214723.7504">1795 16085 1058 0,'-7'-1'505'0,"-5"-2"-168"0,8 6-235 15,4 1-36-15,10 3-61 16,5 4-17-16,9-1-137 16,9 5-215-16</inkml:trace>
  <inkml:trace contextRef="#ctx0" brushRef="#br0" timeOffset="215023.6476">2425 16255 545 0,'11'10'330'15,"14"7"38"-15,3-1-159 0,7-1-38 16,-3-6-29-16,-1-5-51 16,0-5-19-1,-1-9-16-15,0-6-5 0,-5-6-1 16,-9-2 0-16,-13-4 11 15,-9 2 1-15,-15 6-15 16,-6 5-20 0,-6 15-38-16,3 8-11 0,3 15-7 15,9 10 6 1,8 6 13-16,0 8-1 0,10 3 3 16,1 1 1-1,7-2 4-15,8-3 2 16,2-8 0-16,1-1 7 15,2-5-169-15,0-3-153 16</inkml:trace>
  <inkml:trace contextRef="#ctx0" brushRef="#br0" timeOffset="215322.4324">3221 16191 763 0,'4'3'393'15,"3"5"-130"-15,-11 11-49 16,-5 6-30-16,-10 9-44 16,-6-1-29-16,-3-3-50 15,-1-2-18-15,4-17-113 0,2-4-47 16,-1-16-26 0,2-7-6-16,2-7 98 0,3-3 59 15,17 4 53-15,2-2 12 16,9 9 20-16,5 4-8 15,2 8-18-15,6 7-6 16,3 10-17-16,3 7-5 16,3 7-12-1,-3 2-4-15,-2 0-23 0,-2-3-276 16</inkml:trace>
  <inkml:trace contextRef="#ctx0" brushRef="#br0" timeOffset="216002.8469">5242 16555 500 0,'7'-16'319'16,"4"-12"-47"-16,-4-6-45 0,-7-2-21 16,-11-2-17-1,-8 3-7-15,-16 8-38 0,-4 7-27 31,-10 22-68-31,3 11-23 16,8 25-33-16,6 13-9 0,19 11-4 0,6 2 0 16,14-8 4-16,8-2 2 15,14-17 3 1,10-6-3-16,10-19-2 16,1-15 4-16,0-18 12 0,-7-11 10 15,-14-3 17 1,-8-4 4-16,-12-3 4 15,-8-2-1-15,-4 2 0 16,-4 7 6-16,-1 15-11 16,1 12-7-16,1 20-21 15,1 6-10-15,4 15-3 16,1 3 2-16,8 4 7 16,6 2 2-16,8 2 0 15,3-5 1-15,8-8 12 16,-5-8-50-16,4-12-184 15</inkml:trace>
  <inkml:trace contextRef="#ctx0" brushRef="#br0" timeOffset="216468.5046">5005 16070 1056 0,'0'0'423'15,"0"0"-284"-15,5 0-60 0,-5 0-45 16,30 2-21-16,57 6-11 16,-20-4-1-1,8-2 2-15,-7 0 23 16,-14 2-135-16,-9-3-95 0</inkml:trace>
  <inkml:trace contextRef="#ctx0" brushRef="#br0" timeOffset="216646.6325">5412 15982 797 0,'-4'-3'378'0,"-2"-3"-139"16,2 4-51-16,3 2-82 16,8 4-35-16,2 3-57 15,4 5-1-15,2 2 38 0,-3 4 21 16,-5 3 42-16,-1 3 11 16,-12-1-31-16,-1 0-21 15,-5-4-21-15,0-3-102 16</inkml:trace>
  <inkml:trace contextRef="#ctx0" brushRef="#br0" timeOffset="216993.2785">5985 16436 1100 0,'4'3'485'0,"6"0"-209"15,15 2-198-15,11-1-23 16,21 5-27-16,5-1-7 0,2-4-3 16,-9-3-44-16,-11-2-200 15</inkml:trace>
  <inkml:trace contextRef="#ctx0" brushRef="#br0" timeOffset="217215.585">5970 16635 1193 0,'6'0'473'0,"9"0"-299"16,12 1-34-16,17-1-9 0,8 0-15 16,8 2-32-16,-5 1-19 15,-9-1-29-15,-9 1 10 16,-7 0-100 0</inkml:trace>
  <inkml:trace contextRef="#ctx0" brushRef="#br0" timeOffset="217942.2922">7228 16496 527 0,'1'-12'354'16,"-1"-8"-5"-16,-4-1-115 16,-4-1-25-16,-7-1-45 15,-7 1-18-15,-8 5-52 16,-3 5-27-16,-5 13-56 16,0 9-27-16,6 19-30 0,2 8 0 15,11 12 9-15,12 2 8 16,8 0 17-1,6-3 2-15,14-12 4 0,2-5-1 16,16-16-1-16,7-10 2 16,3-18 10-16,-3-9 6 15,-8-9 14-15,-7-4 5 16,-14 3 8-16,-7-1 1 16,-11 4 22-16,-6 6 11 15,-3 10 10-15,2 11-1 16,-1 11-36-16,2 4-17 15,5 12-27-15,3 3-4 16,13 5 0-16,5 2 1 16,8 0 12-16,0 1-49 15,-4-3-190-15,0-4-375 0</inkml:trace>
  <inkml:trace contextRef="#ctx0" brushRef="#br0" timeOffset="218124.6075">7518 16669 877 0,'0'1'438'16,"2"3"-76"-16,7 5-236 15,8 8-86-15,4 1-2 16,4 7-19-16,1-1-6 0,-1 3 0 16,-2-2-8-16,-2-5-156 15,-3-3-108 1</inkml:trace>
  <inkml:trace contextRef="#ctx0" brushRef="#br0" timeOffset="218272.1997">7764 16664 1085 0,'-9'0'525'0,"-11"1"-202"0,-8 13-169 16,-5 6-38-16,-9 11-62 15,1 4-16-15,0 4-22 0,3 3-6 16,8-4-59-16,7-4-75 15</inkml:trace>
  <inkml:trace contextRef="#ctx0" brushRef="#br0" timeOffset="220857.2765">8019 16620 1219 0,'0'0'514'0,"0"-4"-308"16,-2-1-60-16,2 3-72 0,0 1-85 15</inkml:trace>
  <inkml:trace contextRef="#ctx0" brushRef="#br0" timeOffset="221149.5956">8369 16315 1245 0,'-1'-4'518'15,"1"-2"-310"-15,1 8-138 16,-1-2-31-16,1 4-39 16,8 26-4-16,9 39 4 15,-16-25 3-15,0 1 3 16,-1-10 0-16,4-5 0 16,2-7-2-16,2-12 4 15,7 0-1-15,4-8 2 16,1-3 0-16,-2 0-65 15,-1 0-79-15</inkml:trace>
  <inkml:trace contextRef="#ctx0" brushRef="#br0" timeOffset="221309.7447">8314 16112 1077 0,'-4'-2'505'16,"1"-1"-194"-16,3-1-188 0,0 4-107 16,0 0-1-16,0 0-200 15</inkml:trace>
  <inkml:trace contextRef="#ctx0" brushRef="#br0" timeOffset="221682.0544">8155 15885 1298 0,'3'-5'486'16,"5"-8"-358"-16,26 7-96 0,7 5-16 15,18 2-14-15,7 3-2 16,-3 0-1-16,-2 0 3 15,-13-3-1-15,-5 0-8 16,-16-4-13 0,-5-3 1-16,-10-7 13 0,-7-7 12 0,-2-1 16 31,0-2-3-31,1 4-5 0,3 6 1 16,0 11-2-16,1 3 4 15,-4 15 11-15,-2 9 3 16,-7 11 6-16,-4 7 0 0,1 2 16 15</inkml:trace>
  <inkml:trace contextRef="#ctx0" brushRef="#br0" timeOffset="221967.1552">9355 16149 917 0,'2'-3'432'15,"3"-2"-185"-15,2 17-152 16,-4 11-28-16,2 20-44 16,3 10 6-16,7 18-4 0,-4 1-2 15,5-6-4-15,-3-6-5 16,-8-18-62-16,4-8-112 16</inkml:trace>
  <inkml:trace contextRef="#ctx0" brushRef="#br0" timeOffset="222123.9174">9148 16477 1274 0,'12'0'521'0,"11"-1"-271"0,21 3-189 16,10 5-5-16,12 0-12 16,5-3-7-16,5-1 16 15,6-3-91-15</inkml:trace>
  <inkml:trace contextRef="#ctx0" brushRef="#br0" timeOffset="222595.9374">10352 16541 711 0,'1'-9'423'0,"1"-7"-62"15,-5-5-85-15,-2 0-31 16,-12-6-50-16,-4-2-28 15,-6 4-82-15,-3 4-27 16,-5 14-63-16,-2 12-28 0,3 15-12 16,4 10-1-1,11 11 13-15,10 0 7 0,18 1 7 16,10-3 1 0,17-13 3-16,7-6-1 0,0-17 2 15,-1-6 4-15,-7-12 9 16,-7-6 3-16,-1-3 10 15,-7-4 2-15,-5 5 0 16,-2 4-3-16,-9 8-3 16,-1 9-4-16,-1 12 1 0,2 9 3 15,2 7-5 1,1 2 0-16,5 1-3 16,-1 1-114-16</inkml:trace>
  <inkml:trace contextRef="#ctx0" brushRef="#br0" timeOffset="222855.0885">10747 16579 582 0,'0'0'332'0,"0"-1"-61"0,0 1-172 16,0 0-49-16,0 0-224 0</inkml:trace>
  <inkml:trace contextRef="#ctx0" brushRef="#br0" timeOffset="223567.7898">10730 16619 894 0,'-2'0'408'16,"-4"4"-125"-16,5 9-225 0,-3 5-21 16,4 8-13-16,4 1-4 15,2 0-11-15,1-4-1 16,1-8-1 0,4-6 2-16,4-12 16 0,2-10 8 15,-2-11 48-15,-7-5 20 16,-2 0 26-16,-4-1 10 15,-3 6-36 1,3 6-21-16,-3 7-50 0,0 10-27 16,3 9-19-16,2 8-7 15,3 15 0-15,-1 11 7 16,-5 15 6-16,-2 8 1 16,-10 2 7-16,-9-4 1 15,-3-6 5-15,-4-10 2 0,-4-16 10 16,1-8 6-1,-3-20 2-15,-2-6-4 0,2-14-17 16,2-7-13-16,12-4-25 16,6-1-8-1,17-10-93-15,9-2-34 0</inkml:trace>
  <inkml:trace contextRef="#ctx0" brushRef="#br0" timeOffset="223851.6047">11250 16468 1429 0,'0'3'578'15,"0"-1"-371"-15,0 3-43 0,0-5-89 16,0 0-24 0,0 0-28-16,0 0-100 15</inkml:trace>
  <inkml:trace contextRef="#ctx0" brushRef="#br0" timeOffset="224170.9248">11746 16345 850 0,'1'-8'534'16,"-1"-9"0"-16,3 4-246 15,-1 10-165-15,-1 1-63 16,0 3-54-16,-1-1-74 0,-1 0-220 16</inkml:trace>
  <inkml:trace contextRef="#ctx0" brushRef="#br0" timeOffset="224412.9145">11722 16630 560 0,'-2'25'314'16,"2"19"-60"-16,0 15-84 0,-2 6-5 15,-6 2-10-15,3 2 14 16,-11-13-14-16,0-9-18 16,-2-9-39-1,-15-10-33-15,0-14-11 0,-3-9 4 16,-1-18-22-1,5-8-51-15,7-12-97 0,6-11-72 0,13-26-221 16</inkml:trace>
  <inkml:trace contextRef="#ctx0" brushRef="#br0" timeOffset="224831.0066">11612 16027 1134 0,'-8'0'478'16,"-2"-3"-248"-16,5 0-104 15,13 3-64-15,9 0-26 16,17 4-36-16,5 0 1 15,8-1 5-15,6 1 0 16,-2-2-1 0,-1-2 2-16,-5 0 0 0,-11-6 1 15,-12 0-21 1,-6-1-11-16,-9-8-6 16,-3 1 2-16,-6-3 19 0,1-7 11 15,1 9-7-15,0 1-15 16,5 7-11-1,2 9-1-15,1 6 21 0,-1 4 14 16,0 11 22 0,-7 1 4-16,-1 6 3 15,-4 4-3-15,-3-9-9 16,4-2 11-16,3-10-460 16</inkml:trace>
  <inkml:trace contextRef="#ctx0" brushRef="#br0" timeOffset="225127.3143">12416 16470 756 0,'8'-2'366'0,"14"-1"-80"16,11 1-127-16,13 3-57 0,7 3-17 16,1 2-50-16,-5 1-11 15,-7 0-9-15,-5-1-27 16,-13-4-160-16,-2 2-190 15</inkml:trace>
  <inkml:trace contextRef="#ctx0" brushRef="#br0" timeOffset="225303.0385">12487 16601 1085 0,'1'0'477'16,"5"0"-237"-16,17 3-139 15,9-2-33-15,16 6-31 16,-3 0-7-16,-3 0-9 16,-4-1 26-16,-2-4-42 15</inkml:trace>
  <inkml:trace contextRef="#ctx0" brushRef="#br0" timeOffset="225769.2001">13657 16215 936 0,'-14'-11'471'15,"-13"-10"-127"1,-8 16-216-16,-2 6-46 16,-8 20-66-16,3 11-17 15,10 25-23-15,11 11-4 16,22 10 10-16,11-3-1 15,25-13 5-15,13-11 6 0,16-17 11 16,-2-11 7 0,1-21 50-16,-3-9 37 0,-11-16 54 0,-3-9 17 15,-14-16-12 1,-13-7-15-16,-18-6-67 16,-7-1-21-16,-21 6-38 15,-10 10-29-15,-6 12-18 16,-3 6-26-16,-1 15-105 15,9 8-78-15</inkml:trace>
  <inkml:trace contextRef="#ctx0" brushRef="#br0" timeOffset="225973.4406">13763 16220 629 0,'0'-3'413'0,"-2"-1"-7"16,-1 10-216-16,-7 7-37 16,-5 21-64-16,-4 12-12 15,-7 18-11-15,-1 7-10 16,-3-7-20-16,2-11-8 16,8-18-25-16,4-12-67 15</inkml:trace>
  <inkml:trace contextRef="#ctx0" brushRef="#br0" timeOffset="226590.2062">14236 16540 866 0,'-1'0'520'0,"-2"-1"17"0,3 1-378 0,0 0-42 15,0-1-78 1,0 0-31-16,2 0-122 0</inkml:trace>
  <inkml:trace contextRef="#ctx0" brushRef="#br0" timeOffset="226903.5572">14656 16370 832 0,'-3'0'371'16,"3"0"-157"-16,0 9-69 15,4 9-57-15,3 8-11 16,-6 11-34-16,2 5-12 16,-3 4-14-16,4-1-5 15,3-8-9-15,5-8 0 16,6-9 1-16,0-12 0 0,9-12-65 15,-3-7-66-15</inkml:trace>
  <inkml:trace contextRef="#ctx0" brushRef="#br0" timeOffset="227125.597">14578 16175 812 0,'4'-4'452'0,"0"-1"-15"16,2 0-312-16,7 3-24 15,0 2-53-15,2 0 10 16,0 2-204-16</inkml:trace>
  <inkml:trace contextRef="#ctx0" brushRef="#br0" timeOffset="227554.9611">14356 15970 700 0,'0'-4'401'0,"4"-5"0"16,9 0-259-16,16 1-79 0,14 2-5 16,20 6-4-16,6 0-15 15,6 4-16-15,-2 1-2 16,-13 3-8-16,-6-2-1 15,-16-3 3-15,-10 0-20 16,-16-7-28-16,-5-4-15 16,-9-9-38-16,-4-6 17 15,-1-6 18 1,-1 0 11-16,8 8 27 0,1 4 9 16,6 11 7-16,2 6 8 15,5 10 11-15,-1 7 2 16,2 13 16-16,-5 2 7 15,-10 6 18-15,-2 1 5 16,-14-6-10-16,-4-3-9 16,1-12-30-16,-1-6 56 15</inkml:trace>
  <inkml:trace contextRef="#ctx0" brushRef="#br0" timeOffset="228673.5482">15539 16228 904 0,'0'-8'475'16,"1"-4"-91"-16,1 5-150 16,5 15-122-16,-2 10-39 15,4 23-60-15,0 14-3 16,5 13 4-16,1 5 0 0,-5-18-1 15,-2-8-1 1,-1-13-7-16,-2-8-68 0,0-9-194 16,0-6-197-16</inkml:trace>
  <inkml:trace contextRef="#ctx0" brushRef="#br0" timeOffset="229441.7485">15362 16460 1114 0,'14'0'427'0,"26"0"-301"16,12 0-37-16,13 6-35 16,6 0-12-16,11-2 0 15,2-1-58 1</inkml:trace>
  <inkml:trace contextRef="#ctx0" brushRef="#br0" timeOffset="230317.7381">16508 15706 746 0,'-14'0'363'0,"-12"5"-75"16,-18 26-202-16,-8 24-19 15,-7 37-15-15,1 16-13 16,18 37-21-16,9 10-6 15,26-5-7-15,18-1 1 16,29-33-3-16,20-19 0 16,25-23 1-16,3-13 8 15,-5-23-123-15,-4-9-201 16</inkml:trace>
  <inkml:trace contextRef="#ctx0" brushRef="#br0" timeOffset="230583.8709">16594 16386 991 0,'0'0'382'0,"10"0"-205"16,10 0-77-16,27 1-5 0,13-1-1 16,17 0-49-16,-1 0-14 15,-9 1-54-15,-7 1-140 16</inkml:trace>
  <inkml:trace contextRef="#ctx0" brushRef="#br0" timeOffset="231569.0861">17673 15929 689 0,'-4'-12'324'16,"-7"-14"-121"-16,-3 1-25 15,-9 2-41-15,0 1-29 16,1 8-54-16,-2 1-24 16,3 14-43-16,-2 4-11 15,6 8-17-15,2 4-7 16,5 4 2-16,9 4-1 15,9 4 16-15,5-1 10 0,9-6 14 16,4-2 9-16,0-10 7 16,0-6 4-1,0-4 6-15,-5-3 3 0,-2-7 4 16,-6-3 3-16,-3-4-2 16,-5 5-3-16,-4 6 21 15,-1 6-5-15,-5 16 0 16,-5 8-2-16,-8 4-30 15,15 19-3-15,3 8-3 16,7 0 1-16,13 8 1 16,-9-15 4-16,2-15 16 15,2-8-47-15</inkml:trace>
  <inkml:trace contextRef="#ctx0" brushRef="#br0" timeOffset="232080.758">18089 15767 884 0,'-2'-8'425'0,"0"-6"-137"16,-5 6-80-16,-2 10-98 16,2 11-41-16,-2 19-66 0,6 19-10 15,3 21 9-15,-4 2 1 16,3-4 4-16,1-11 0 15,2-21 1-15,2-7 2 16,4-15 6-16,-4-9 9 16,2-10 23-16,0-12 6 15,-6-14 4-15,-1-2-5 16,-7-17-18-16,-1-9-4 16,-1-19-9-16,0-9-5 15,7 4-11-15,-2 7-6 0,5 23-9 16,2 12-7-16,3 16-12 15,4 5-18-15,14 11-9 16,13 5 2-16,23 6 13 16,13 7 19-16,12 2-51 15,4 1-38-15,-6 1-165 16,-8 1-251-16</inkml:trace>
  <inkml:trace contextRef="#ctx0" brushRef="#br0" timeOffset="232330.0994">18088 16182 573 0,'-3'3'302'16,"6"4"-109"-1,17-1-11-15,13-5-13 0,24-1-30 16,8 2-17-16,3 3-43 16,-5 1-14-16,-17 2-34 15,-9-5 0-15,-23 1-117 16,-7-2-144-16</inkml:trace>
  <inkml:trace contextRef="#ctx0" brushRef="#br0" timeOffset="232519.1446">18047 15953 1192 0,'-1'-1'459'16,"3"-1"-314"-16,10 2-81 16,32 6-44-16,10 3 5 15,32 2-1-15,2 2-6 0,-7 0 19 16,-10-1-62-16,-20 0-285 15</inkml:trace>
  <inkml:trace contextRef="#ctx0" brushRef="#br0" timeOffset="232875.1781">17363 16430 779 0,'0'-2'382'0,"3"-3"-97"15,17 2-181-15,12 1-4 16,29 1-6-16,22 1 7 16,46 3-10-16,12 5-13 15,26 3-23 1,2 3-11-16,-16-3-28 16,-2-5-3-16,-22-7-55 15,-9-6-51-15,-21-5-107 16,-16 0-203-16</inkml:trace>
  <inkml:trace contextRef="#ctx0" brushRef="#br0" timeOffset="233487.5451">17779 16688 660 0,'3'0'313'0,"8"1"-73"16,1 5-136-16,11 9-46 16,2 4 4-16,-5 8 15 15,-4 5-3-15,-12 0-2 16,-5 1 1-16,-7-5-29 0,-4-7-8 16,1-12 9-16,1-7 6 15,5-17 1 1,2-8-6-16,8-10-34 15,9-1-16-15,16 4-21 0,3 4-3 16,7 14 11-16,-3 5 9 16,-4 11 13-16,-6 9 7 15,-17 8 1-15,0 4 0 16,-11 6 1-16,-8 0 1 16,6-3-1-16,-3-7-1 15,0-12 10-15,4-7 0 16,2-17-8-16,4-7-6 15,13-9-21-15,12-2-6 16,14 4 0-16,2 5-2 0,6 11 3 16,-7 6 2-16,-6 11 10 15,-2 8 9 1,-17 7 12-16,-4 9 3 0,-15 7-2 16,-9 2-4-16,-3 3-12 15,-2-3-80-15</inkml:trace>
  <inkml:trace contextRef="#ctx0" brushRef="#br0" timeOffset="233980.7614">19054 15482 878 0,'19'14'326'16,"30"27"-229"-1,13 19-8-15,13 45 23 16,1 20-1-16,-17 19-24 15,-13 2-19-15,-31-3-29 16,-16-13-8-16,-19-19-6 16,-11-11-1-16,-8-27 0 15,-1-9 3-15,0-12-1 16,3-7 1-16,10-14 0 16,3-6 3-16,3-18-79 15,7-6-81-15</inkml:trace>
  <inkml:trace contextRef="#ctx0" brushRef="#br0" timeOffset="234463.9899">19983 16051 1049 0,'6'-1'507'16,"2"0"-166"-16,-5 0-119 16,5-1-87-16,-4 2-36 0,-2 0-51 15,9 4-20 1,-5-4-35-16,6-1-66 16</inkml:trace>
  <inkml:trace contextRef="#ctx0" brushRef="#br0" timeOffset="234903.6932">20038 16304 920 0,'0'-1'424'0,"-1"1"-195"0,1 15-123 15,-1 10-34 1,0 22-33-16,-1 8 1 0,0 11-7 16,2 2-5-1,-4-4-3-15,-1 0 0 0,-5-11 0 16,1-1 5-16,-8-10 4 16,0-8 1-1,-6-13 2-15,0-9 2 16,-3-17 2-16,-1-10-20 0,6-14-60 15,-1-9-43-15,13-7-71 16,5-3-10-16,12-4-233 16</inkml:trace>
  <inkml:trace contextRef="#ctx0" brushRef="#br0" timeOffset="235455.4795">19862 15691 521 0,'-5'-2'289'16,"-7"-2"-62"-16,12 1-64 15,7 3-24-15,13-1-58 16,13 1-32-16,9 0-12 16,8 3 2-16,14 0-7 15,4 1-9-15,5-1-3 0,-8-3 1 16,-17-1 12 0,-11-6-8-16,-15-3-35 15,-6-4-14-15,-8-2-15 16,-2 2 5-16,-2 0 24 15,-4 4 13-15,0 8 4 0,0 4 2 16,2 14 6-16,1 9-5 16,-2 11 6-16,1 4 3 15,-7-1 0-15,0-3 0 16,5-6-41 0</inkml:trace>
  <inkml:trace contextRef="#ctx0" brushRef="#br0" timeOffset="235876.808">20606 16236 665 0,'0'0'312'0,"-3"0"-115"16,10 1-94-16,-7-1-11 0,9 1-7 15,55 10-11 1,-18-9-20-16,1 0-9 16,4-2-23-16,-6 0-5 15,-12 0-45-15,-6-1-58 16,-15 1-190-16</inkml:trace>
  <inkml:trace contextRef="#ctx0" brushRef="#br0" timeOffset="236066.9328">20627 16439 967 0,'4'-1'418'0,"9"-2"-192"15,7 3-67-15,15 0-55 16,5 1-19-16,6 3-45 16,-2-1-12-16,-12 1-9 15,1-3-56-15</inkml:trace>
  <inkml:trace contextRef="#ctx0" brushRef="#br0" timeOffset="236475.5985">21308 16365 632 0,'3'-2'369'16,"5"-2"-10"-16,11 2-162 0,4 2-10 16,12 1-43-16,13 7-42 15,10 4-50-15,2-3-18 16,6 0-73-16,-8-7-441 0</inkml:trace>
  <inkml:trace contextRef="#ctx0" brushRef="#br0" timeOffset="237041.4219">22241 15835 708 0,'5'-8'336'0,"4"-6"-141"15,-4-4-37-15,-4 2-2 16,-8-4-27-16,-8-2-25 0,-9 4-52 16,-8 3-27-16,-8 12-43 15,1 6-18 1,2 12-18-16,7 8 0 16,13 11-5-16,10 4 11 0,16 6 20 15,6-6 10 1,15-7 22-1,0-10 6-15,5-12 10 0,2-5 3 0,-8-8 5 16,-2-7 4 0,-7-7-2-16,-4-2-1 15,-4-3-1-15,-5 4-6 0,-6 5 0 0,-1 6-8 16,-4 11-14-16,0 9-1 16,-1 16-9-1,2 7 3-15,0 14 8 0,3-2 4 16,0-1 1-1,1-1 1-15,4-10 8 16,1-1-28-16,4-12-195 16</inkml:trace>
  <inkml:trace contextRef="#ctx0" brushRef="#br0" timeOffset="237387.9301">22482 15691 1035 0,'-1'0'367'0,"-2"9"-294"15,3 12-58-15,0 18-15 0,1 11 8 16,2 12 5-16,-1-1 4 16,-2-9 5-16,0-12 4 15,-2-17 1-15,-1-7 10 16,3-11 46-16,-2-9 13 15,-9-14 8-15,2-9-8 16,-1-15-34-16,-1-9-7 16,9-18-6-16,-1-5-4 15,0 1-19-15,7 9-12 16,7 15-18-16,9 7-8 0,11 7-10 16,4 6-6-16,10 10-16 15,3 5 2-15,11 17 4 16,3 1 9-16,-4 8-67 15,-1 5-63-15</inkml:trace>
  <inkml:trace contextRef="#ctx0" brushRef="#br0" timeOffset="237638.1841">22457 16042 444 0,'0'4'243'16,"0"1"6"-16,2-1-114 16,-2-4-30-16,10 1-9 15,20 1-46-15,49 2-13 16,-24-4-22-16,4 0-6 15,-8 6-55-15,-7-4-126 0</inkml:trace>
  <inkml:trace contextRef="#ctx0" brushRef="#br0" timeOffset="237841.2604">22448 15761 1047 0,'2'0'393'0,"5"0"-264"16,10 2-41-16,24 2-16 15,4-1-7-15,20 1-40 16,2-3-7-16,-7-2-88 16</inkml:trace>
  <inkml:trace contextRef="#ctx0" brushRef="#br0" timeOffset="238296.0558">21939 16457 702 0,'2'-2'320'0,"1"-5"-104"0,6 1-83 16,15-1-21-16,11 0 13 15,28 3-6-15,18 0-10 16,18 7-29-16,9 2-21 15,3 3-31-15,2-1-9 16,0-8 0-16,-5-3-28 16,-19-11-156-16,-9-3-335 15</inkml:trace>
  <inkml:trace contextRef="#ctx0" brushRef="#br0" timeOffset="239334.1236">22064 16785 935 0,'2'0'363'15,"5"7"-217"-15,2 6-100 16,3 16-28-16,-2 8 8 0,-3 5-6 15,-2-2-1 1,-7-7 3-16,-3-4-3 0,-2-12 1 16,-1-4-2-16,3-12-16 15,4-3-6-15,5-15-14 16,3-6-1 0,10-10 10-16,7-6 10 0,8 5 32 15,2 2 24 1,0 12 25-16,-3 10 2 15,-6 14-24-15,-1 11-20 0,-10 14-23 16,-2 0-5-16,-7 3-1 16,-2-6-1-16,-3-7 3 0,-2-3 1 15,-1-11 5-15,4-3 4 16,7-12-2-16,2-11-1 16,9-14-9-16,-4-5-6 15,8 2-6-15,4 4-5 16,6 14 6-16,0 7 2 15,-5 11 6-15,-5 7 2 16,-8 16-3-16,-4 6-1 0,-5 12 4 16,-1 0 0-16,-5-4 0 15,-1-4 1 1,-1-13-10-16,0-9-65 0</inkml:trace>
  <inkml:trace contextRef="#ctx0" brushRef="#br0" timeOffset="239904.0974">23472 16096 1393 0,'-2'0'536'0,"1"0"-390"16,-1 0-58-16,2 0-48 15,0 0-18-15,0 0-40 16,0 0-86-16</inkml:trace>
  <inkml:trace contextRef="#ctx0" brushRef="#br0" timeOffset="240350.2687">23450 16335 1089 0,'0'1'461'15,"-3"1"-284"-15,3 5-63 0,0-7-68 16,0 18-18-16,7 53-1 16,-1-20 1-16,1 3-9 15,-5 3-4-15,-6-1-1 16,-6-2 3-16,-10-2 7 15,-3-3 6-15,-4-8 10 16,-2-3 3-16,4-8 5 16,-6-10 6-16,0-18 3 15,-3-11 0-15,3-21-16 16,7-8-37-16,5-12-79 16,9-6-57-16,14-5-154 15</inkml:trace>
  <inkml:trace contextRef="#ctx0" brushRef="#br0" timeOffset="241078.519">23266 15734 756 0,'0'0'327'0,"3"0"-157"0,4 0-53 0,-7 0-14 16,8-1 4-1,22 0 4-15,48 1-12 16,-17 0-30-16,5 2-20 16,3 3-29-16,-7-4-6 15,-17 0 3-15,-6-1 0 16,-19-3 3-16,-7 3-7 16,-11-2-37-16,-2 0-25 15,-8-2-21-15,-2-2-3 16,-7-3 21-16,-3-2 20 15,-2-2 21-15,-4-6 11 16,6 3 7-16,5 2-1 16,10 7 2-16,5 7-7 0,8 4-1 15,4 0 0-15,6 5-2 16,3 0 3-16,2 4 5 16,3 4 0-16,-5 1-2 15,2 4 0-15,-7-6 1 16,-6 0 12-16,-6-5 42 15,-4-2 15-15,-9 2 36 16,-3 4 2-16,-8 5-27 16,-6 2-13-16,-5 2-35 15,1-1-12-15,3 0-74 16,4-2 367-16</inkml:trace>
</inkml:ink>
</file>

<file path=ppt/ink/ink2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9:31:27.695"/>
    </inkml:context>
    <inkml:brush xml:id="br0">
      <inkml:brushProperty name="width" value="0.05292" units="cm"/>
      <inkml:brushProperty name="height" value="0.05292" units="cm"/>
      <inkml:brushProperty name="color" value="#FF0000"/>
    </inkml:brush>
  </inkml:definitions>
  <inkml:trace contextRef="#ctx0" brushRef="#br0">14636 6469 559 0,'0'-5'322'0,"-2"-4"-23"0,2 2-37 16,1 2-45-16,-1 1-31 0,3 4-80 15,-3 0-29-15,0 0-53 16,0 3-14-16,0 25-3 16,4 33-3-16,-8-17-3 15,0 2 2-15,0 1-1 16,3-2 2-16,7-13 4 15,3-5 0-15,-1-10 2 16,4-4 2-16,0-7-1 16,2-2-1-16,2-1-2 15,-1-3-7-15,1-4-133 16,-3 2-86-16</inkml:trace>
  <inkml:trace contextRef="#ctx0" brushRef="#br0" timeOffset="234.6972">14581 6662 749 0,'1'-2'408'0,"1"0"-102"0,5 0-73 15,-7 0-104-15,0 1-33 16,23-6-36-16,28-8-17 0,-28 12-17 16,-6-3-7-16,3 1-135 15,1 2-157-15</inkml:trace>
  <inkml:trace contextRef="#ctx0" brushRef="#br0" timeOffset="598.8672">14842 6656 764 0,'-1'-3'427'0,"-2"0"-71"0,3 2-111 16,0 1-115-16,0 0-39 15,0 0-53-15,1 0-9 16,13 2-15-16,31 9-5 15,-30-7-2-15,3-1-2 16,4-3-47-16,1-3-49 16,-8-16-114-16,9 10-101 15</inkml:trace>
  <inkml:trace contextRef="#ctx0" brushRef="#br0" timeOffset="885.8839">14855 6819 717 0,'0'0'366'16,"-2"1"-116"-16,2-1-110 15,0 0-17-15,0 0-10 0,0 0-1 16,10 0 0-16,4 2-14 16,33 3-28-16,-28-2-10 15,0-3-30-15,1-2-9 16,2-2-9-16,3-1-34 16,0-1-160-16</inkml:trace>
  <inkml:trace contextRef="#ctx0" brushRef="#br0" timeOffset="1406.3868">15318 6627 640 0,'-2'-5'335'0,"-1"-2"-67"16,-3-3-54-16,-4 1-63 15,-3 2-25-15,-2 4-55 16,-2 4-23-16,-2 10-40 16,2 3-13-16,-2 8-16 15,3 5-4 1,7 6-3-16,3 2-1 0,6 0 1 16,11-2 2-16,4-3 7 15,2-7 4-15,9-12 15 16,1-9 4-1,4-12 12-15,1-5 8 0,-4-11 44 16,-5-1 28 0,-8-6 49-16,-6 1 18 0,-10 4-21 0,-6 3-28 15,-9 9-51 1,-3 4-25-16,-5 7-41 16,-1 3-46-16,3 2-150 15,3 3-122-15</inkml:trace>
  <inkml:trace contextRef="#ctx0" brushRef="#br0" timeOffset="1790.6973">15167 6870 535 0,'2'2'258'0,"1"-2"-71"15,2-3-30-15,-5 2 4 16,0-1 3-16,19-14-10 16,35-39 2-16,-24 23-24 15,2 2-15-15,-8 6-17 16,-5 2-15-16,-8 9-27 16,-4 4-13-16,-6 9-48 15,-1 3-68-15</inkml:trace>
  <inkml:trace contextRef="#ctx0" brushRef="#br0" timeOffset="5056.595">15134 8098 289 0,'-5'19'185'15,"-7"17"-16"-15,-6 2-72 16,1 1-16-16,0-2-37 16,4-4-12-16,7-9-5 15,4-4 9-15,-1-11 47 16,4-4 35-16,3-6 38 15,-2-7-7-15,4-7-11 16,3-3-21-16,0-8-29 16,3-3-2-16,3-3-33 15,3-4-15-15,-3 2-14 16,0-3-3-16,-3 1 5 16,-2 4 7-16,-3 7 17 0,-3 0 6 15,0 12 1-15,-4 0-6 16,1 6-14-16,2 3-8 15,-3 3-14-15,5 5-3 16,-5-4-8-16,0 0-3 16,8 15 3-16,28 38-2 15,-16-16-2-15,3 3 0 0,4 2 1 16,-3 1 1-16,-5-6 3 16,-2-2 0-16,-9-11-1 15,1-3 0-15,-6-10-36 16,-2-4-36-16,1-7-107 15,-2-2-126-15</inkml:trace>
  <inkml:trace contextRef="#ctx0" brushRef="#br0" timeOffset="5374.3055">15118 8216 731 0,'-5'0'369'15,"8"0"-96"-15,-1 0-64 16,-2-1-55-16,0 0-17 0,17-1-34 15,32-5-16-15,-27 5-28 16,1-1-10-16,0 2-19 16,0-1-10-16,-6 1-9 15,0-2-2-15,-6 1-79 16</inkml:trace>
  <inkml:trace contextRef="#ctx0" brushRef="#br0" timeOffset="6989.7654">22443 8848 705 0,'-1'-4'355'0,"-2"-1"-97"16,0-1-49-16,3 2-70 15,-1 5-38-15,1-1-54 0,0 0-14 16,2 23-15 0,9 41 1-16,-3-15 0 0,-1 0-4 15,-3-2-1-15,1-6 1 16,4-5-2-16,-5-10 3 15,-3-10-1-15,0-2 1 16,-6-11 2-16,5 1 2 16,-2-3-9-16,1-1-50 0,0-1-198 15</inkml:trace>
  <inkml:trace contextRef="#ctx0" brushRef="#br0" timeOffset="7669.7881">22407 8923 782 0,'0'-3'390'16,"3"-3"-116"0,-3-1-77-16,7-1-79 0,-3 0-25 0,2-4-35 15,8 0-11 1,2-3-1-16,8 0-1 15,6 0-9 1,3 3-4-16,3 4-15 16,1 4-4-16,1 5-4 15,-3 4-2-15,-7 7-2 16,-9 3 1-16,-14 8 4 16,-10 2 3-16,-22 5 8 15,-6 4 1-15,-8-5-1 0,0-5-2 16,13-10-5-16,5-6 0 15,12-6-4-15,5-1-6 16,10-5-9-16,4 0-5 16,8-5-2-16,8 2 2 15,5 0 8-15,6 2 0 16,4 9 0-16,-1-2 0 0,0 13 0 16,-5 1 0-16,-10 5 3 15,-5-1-1-15,-12 0 2 16,-6 2-1-16,-6 0 0 15,-6 2 2-15,-12 2 1 16,-7-3 3-16,-14-4 6 16,-4 0 3-16,3-13 5 15,4-6 0-15,12-4-2 16,2-5-5-16,12 4-10 16,4 0-3-16,8 1-7 15,0 1-9-15,7 2-7 0,-3-1 0 16,0 2-74-16</inkml:trace>
  <inkml:trace contextRef="#ctx0" brushRef="#br0" timeOffset="88308.8589">1694 9411 807 0,'-1'0'305'0,"4"0"-226"16,11 1-30-16,18 2-26 15,16 3 2-15,22-1 1 16,7 1 1-16,12-4 9 16,-3-2 0-16,-7 0 1 15,-1-4-3-15,-16 0-18 16,-5 2-40-16,-20 0-153 15,-12 2-108-15</inkml:trace>
  <inkml:trace contextRef="#ctx0" brushRef="#br0" timeOffset="88504.4525">2184 9477 510 0,'-1'1'273'0,"-3"6"-46"16,4 6-112-16,0 5-15 15,6 13-28-15,0 3 3 16,-2 9 6-16,1 6 6 16,-5 0-2-16,0 0-18 0,3-8-37 15,2-5-15-15,4-10-95 16,5-1-77-16</inkml:trace>
  <inkml:trace contextRef="#ctx0" brushRef="#br0" timeOffset="88823.9219">2646 9697 890 0,'-9'-8'418'0,"-14"-4"-172"16,2 4-97-16,3 8-102 0,0 6-37 16,5 8-37-16,3 9-10 15,10 2 7 1,7 9 7-16,13-2 17 0,4-7 8 16,11-3 22-16,0-12 26 0,-2-10 47 15,-5-4 22 1,-13-12 44-16,-6-3-7 0,-13-4-40 15,-9 0-53-15,-6 4-187 16</inkml:trace>
  <inkml:trace contextRef="#ctx0" brushRef="#br0" timeOffset="89461.8181">3555 9709 598 0,'-4'-6'356'0,"-5"-7"-64"0,-9 2-75 16,-10 2-34-16,-8 6-77 15,0 4-32-15,6 13-80 16,6 4-17-16,14 10-10 16,9-2-3-16,14 6 17 15,13-1 1-15,7-3 7 16,3 2 7-16,-3-10 8 15,-7-7 5-15,-7-10 7 16,-4-3 5-16,-5-7 14 16,-3-1 5-16,-5-3 2 15,-2-1-4-15,-5 3-20 0,-1 5-17 16,1 13-11 0,-3 8-4-16,1 17 3 0,0 7 5 15,2 7 4 1,6 5-1-16,4-3 1 0,5 1 2 15,3-9-5-15,1-8-52 16,7-10-90-16,-3-7-162 16</inkml:trace>
  <inkml:trace contextRef="#ctx0" brushRef="#br0" timeOffset="89752.3832">3874 9719 567 0,'-8'-8'328'0,"-8"-6"-36"15,-4 2-105-15,-9 12-102 0,7 4-35 16,-2 13-42 0,3 6-8-16,15 1-8 15,-3 5 3-15,15-1-3 0,8-3 2 0,13-3 19 16,6-7 25-16,5-10 35 15,1-7 10-15,-10-6 18 16,-9-5-9-16,-13-4-10 16,-7-1-12-16,-4 3-49 15,-2 5-55-15,-6 6-232 16</inkml:trace>
  <inkml:trace contextRef="#ctx0" brushRef="#br0" timeOffset="90090.1243">4056 9873 1136 0,'4'2'458'0,"3"1"-288"0,-1-4-42 16,16 1-48-16,-3-4-21 16,7 0-30-16,0-3-4 31,-8-4-1-31,-1-1 1 15,-6-5 9-15,-4 1 2 0,-8-2-4 16,-4 2-2-16,-7 1-18 16,-4 2-10-16,-3 7-16 15,-3 4-11-15,-1 7-9 16,2 4 1-16,4 9 8 16,2 8 6-16,4 12 9 15,2 5 3-15,7 14 1 16,-2-2 3-16,5-3 2 15,3-5 1-15,-1-7 0 16,4-1 3-16,3-6-116 16,1-3-132-16</inkml:trace>
  <inkml:trace contextRef="#ctx0" brushRef="#br0" timeOffset="90575.6422">4306 9742 592 0,'4'-4'336'0,"13"1"9"16,11 3-209-16,7 0-74 15,2 1-4-15,-2 2-25 16,-7 0-7-16,-8-2-3 15,-1-1 1-15,-10-2 4 16,-2-1 5-16,-6 2 19 16,-4 0 1-16,1 1-5 15,1 0-11-15,-8 1-32 16,-8 6-12-16,-27 28-8 16,29-11-1-16,8 7 4 15,7 1 5-15,5-1 4 16,6-2 2-16,3-10 5 15,-1-6 4-15,3-9 8 16,3-5 3-16,1-10 5 0,4-4 1 16,-2-8 2-16,0-3 0 15,0-4 0-15,-5 0-2 16,-5 7-7-16,-4 7 5 16,-6 11 8-16,-2 5-5 15,0 2-4-15,0-2-11 0,0 0-15 16,0 19-1-1,6 41 1-15,-3-27 4 0,0-4-94 16,0-7-80-16</inkml:trace>
  <inkml:trace contextRef="#ctx0" brushRef="#br0" timeOffset="90704.4942">4716 9569 1050 0,'-2'-4'448'0,"1"1"-268"16,0 2-119-16,1 1-166 0</inkml:trace>
  <inkml:trace contextRef="#ctx0" brushRef="#br0" timeOffset="91003.3304">5007 9813 734 0,'-4'-7'383'15,"-3"-9"-67"-15,-3 0-81 16,-2 4-71-16,0 2-46 16,-4 9-88-16,1 3-30 15,1 11-34-15,0 7-2 16,8 8 6-16,4 5 0 0,5 0 12 15,7-4 1-15,11-6 8 16,-2-9 14-16,6-12 44 16,-1-4 16-16,-6-12 31 0,-2-2 8 15,-12-8-9 1,-4-2-14-16,-9-1-57 16,-5 1-72-16</inkml:trace>
  <inkml:trace contextRef="#ctx0" brushRef="#br0" timeOffset="91497.3255">5622 9628 1043 0,'0'7'383'0,"0"9"-260"15,4 30-115-15,1 17 16 16,0 31 13-16,-1 4 2 16,-4-4-7-16,0-10-7 15,2-24-8-15,1-6-21 16,6-13-194-16</inkml:trace>
  <inkml:trace contextRef="#ctx0" brushRef="#br0" timeOffset="91856.1059">5634 9947 972 0,'3'0'393'0,"7"2"-222"16,11 2-125-16,20 4-54 16,9-2 8-16,9-5 6 15,0 0-21-15,-3-7-74 0,-3-3-26 16,-3-11-7-1,-4 0 22-15,-12-2 92 16,-5 0 57-16,-13 2 82 16,-12-1 37-16,-11-3 64 15,-8 0-3-15,-13 2-69 0,2 4-39 16,-4 7-76-16,1 7-33 16,1 6-20-1,5 6-5-15,9 6-16 0,6 0-2 16,11 10 8-1,1 0-1-15,11 6 6 0,1 2 2 16,10-10 6 0,2-1 6-16,1-12-30 0,0-3-54 15,-2-6-192-15</inkml:trace>
  <inkml:trace contextRef="#ctx0" brushRef="#br0" timeOffset="92061.2331">6211 9738 738 0,'1'-3'394'15,"2"-4"-106"-15,3 7-81 0,2 6-95 16,2 4-44-16,3 10-36 0,1 3-5 16,2 6 0-1,-2-1-2-15,2-3-5 16,-2-4 0-16,3-11 13 0,1-6 22 16,-7-12 23-16,4-8 3 15,-4-8-11-15,1-4-23 16,-4 1-105-16,-2 1-100 15</inkml:trace>
  <inkml:trace contextRef="#ctx0" brushRef="#br0" timeOffset="92374.4538">6545 9653 856 0,'0'-1'361'16,"9"-1"-192"-16,10 2-104 16,4 0-62-16,16 0 4 15,4 0 2-15,-8 1 3 16,5 0 4-16,-20 1-1 16,-13-2-7-16,-3 0-2 15,-15 0-1-15,-6 2 0 16,-8 5 25-16,-9 4 9 0,9 4 1 15,3 1 2-15,9 9-24 16,12-4-15-16,9 8-8 16,7 0-3-16,12-7 3 15,4 3-11-15,8-12-94 16,1-7-107-16</inkml:trace>
  <inkml:trace contextRef="#ctx0" brushRef="#br0" timeOffset="92686.623">7037 9640 717 0,'-8'-4'406'16,"-11"0"-50"-16,-3 1-142 15,3 4-117-15,3 6-41 16,5 3-56-16,8 4-20 16,7 6-14-16,3 0 5 15,14 0 10-15,0 0 1 0,6-7-33 16,2-1-15-16,-3-6-31 15,-7-5 3-15,-8-3 54 16,-6-3 28-16,-7 0 63 16,-8 1 17-16,-7 3 22 15,-6-2 5-15,-5 7-15 16,0 5-17-16,3 6-38 16,9 3-16-1,7 8-24-15,9-1-4 0,12 2-2 16,5-4 1-16,8-7-9 15,3-7-23-15,4-9-159 16</inkml:trace>
  <inkml:trace contextRef="#ctx0" brushRef="#br0" timeOffset="92993.4503">7141 9656 700 0,'0'-16'341'0,"-4"-9"-76"15,15 5-147-15,9 3-14 16,10 7-1-16,11 2-11 15,-5 4-26-15,-3 8-17 16,-8 12-14 0,-5 7 0-16,-7 16 1 15,-5 6 4-15,-2 7 5 16,-2 3-2-16,-1-2-9 16,3-2-8-16,4-12-6 0,1-5-3 15,7-16-1-15,0-9 4 16,-2-9 12-16,-3-7 9 0,-12-10-16 15,-4-1-11 1,-16-2-31-16,-5 3-20 0,-1 11 1 16,-3 4 3-16,5 10 4 15,0-1 0 1,3 3-163-16</inkml:trace>
  <inkml:trace contextRef="#ctx0" brushRef="#br0" timeOffset="93269.3853">7788 9824 885 0,'-5'-14'486'0,"-3"-9"-133"15,-8-3-109-15,-3 1-51 16,-8 2-93-16,-2 6-41 15,-2 12-62-15,0 5-9 16,6 14-10-16,0 4 1 16,13 8 4-16,5 5-3 15,15 3-5-15,9 1 2 16,18-7 4-16,5-5 2 0,3-12-36 16,-2-7-65-16</inkml:trace>
  <inkml:trace contextRef="#ctx0" brushRef="#br0" timeOffset="93592.7273">7895 9713 788 0,'-1'3'359'0,"1"4"-111"0,3 5-157 0,0 3-11 16,5 9 2-16,-6-1-7 15,2 1-11-15,-4-1-7 16,2-7-14-16,-2-5-6 15,-4-7 7-15,4-4 11 16,-4-8 1-16,3-5-3 0,1-10-25 16,0-5-17-16,9-1-24 15,0 3-7-15,12 5-12 16,1 3 1 0,2 12 14-1,3 2 9-15,-9 10 14 0,-1 8 5 16,-4 5 4-1,-5 5-1-15,-2 6-1 16,-3 0-2-16,-2 2-4 16,3 2-14-16,3-11-199 15</inkml:trace>
  <inkml:trace contextRef="#ctx0" brushRef="#br0" timeOffset="93947.7107">8473 9780 1085 0,'-11'-15'484'0,"-11"-16"-245"15,-2 3-69-15,5 13-104 16,-1 5-33-16,7 14-49 16,0 7-10-16,2 9-6 15,4 6 1-15,-1 4 11 16,9 2 0-16,10 1-1 15,3-3 3-15,6-9 10 16,3-7 5-16,2-13 13 16,0-3 2-16,0-13 1 15,0-6 0-15,-6-7-2 16,-3 3 4-16,-3 0 16 16,-5 2 5-16,-3 9 1 0,-4 1-9 15,-2 14-24-15,-2 7-8 16,-2 11-8-1,0 5 3-15,5 6 19 0,1 2-85 16</inkml:trace>
  <inkml:trace contextRef="#ctx0" brushRef="#br0" timeOffset="94459.6296">8899 9743 1067 0,'-8'-8'438'0,"-8"-12"-272"16,0 6-54-16,3 9-66 15,-1 3-30-15,6 6-48 0,1 4-14 16,5 5-2-16,4 3 3 16,9 2 19-1,7 0 13-15,2-5 13 16,3 0 2-16,1-6 9 15,-9-1 4-15,-9-5 16 16,-7-2 5-16,-15-5-1 16,-4 3 1-16,-1 3-3 15,2 0-6-15,5 11-17 16,6 1-7-16,5 7-16 16,1 1-3-16,3 2 10 0,3 1 2 15,2-5 7 1,9 3 5-16,2-12 13 0,7-3 5 15,7-7 6-15,-1-11 0 16,5-3-1 0,-5-7-2-16,-12-5 4 0,6-2 2 15,-9-2 22-15,-2 5 4 0,-1 8 2 16,-11 4-3 0,-1 13-41-16,-4 1-15 0,2 11-17 15,0 7-5 1,-2 8 8-16,4 7 3 15,2 1 3-15,4 1 5 16,3-9-112-16,2-3-62 0,0-8-200 16</inkml:trace>
  <inkml:trace contextRef="#ctx0" brushRef="#br0" timeOffset="94595.0259">9117 9591 1094 0,'-4'-21'517'0,"-4"-9"-208"15,3 5-126-15,3 21-161 16,2 4-35-16,2 11-42 16,3 8-124-16</inkml:trace>
  <inkml:trace contextRef="#ctx0" brushRef="#br0" timeOffset="94998.9587">9299 9754 933 0,'8'-4'367'0,"9"-5"-254"15,4 1-47-15,11 2-49 0,0 3-7 16,0 3-8-16,-6 0 0 15,-16 5-5-15,-7 2 2 16,-12 6 6 0,-7 3 8-16,-5 5 9 0,2 3-4 15,8 2-10-15,8 2-7 0,10-2-41 16,4-2-80 0</inkml:trace>
  <inkml:trace contextRef="#ctx0" brushRef="#br0" timeOffset="95430.1076">9882 9922 824 0,'-5'-3'428'15,"-3"3"-131"-15,-7-4-83 0,-9 1-115 16,-1 2-28-16,-4-6-24 16,-1 2-6-16,1-7-9 15,1-4-5-15,5-4-25 16,6 4-17-16,11-1-50 15,6 4-20-15,9 3-14 16,6 2 2-16,6 7 42 0,8 5 20 16,-4 17 34-1,-4 4 16-15,-4 13 10 16,-4 3 3-16,-2-7-4 16,5-3-2-16,3-10-5 15,2-8 1-15,6-6 13 16,1-11 7-16,0-8 10 15,-2-7 2-15,-4-13-1 0,-3-3 7 16,-8-5 22 0,-1-2 6-16,-3 10 1 0,-2 6-12 15,-5 14-37-15,2 7-19 16,-2 11-22 0,1 7-6-16,4 13 0 15,-7 6 5-15,5 2 6 0,2 2 0 16,1-10 24-16,7-3-98 15</inkml:trace>
  <inkml:trace contextRef="#ctx0" brushRef="#br0" timeOffset="96102.1217">10676 9795 985 0,'-4'2'370'15,"-5"3"-283"-15,-1 6-38 0,3 7-29 16,2 1-6-16,9 9-5 15,4-3 3-15,7-3-2 16,4-1 2-16,1-13 10 16,3-6 11-1,-3-10 23-15,-1-7 10 16,-4-10 40-16,-6-5 6 0,-3-3 6 16,-6 2-5-16,-2 12-47 15,2 6-19-15,-2 11-53 16,2 2-17-16,4 14-10 15,-1 2 4-15,2 9 20 16,3 4 9-16,0-8 2 16,5-2 0-16,6-8 4 15,-2-8 4-15,1-6 3 16,2-8 1-16,3-9-4 16,2-1-5-16,5-1-8 0,3 6-4 15,2 10 0-15,-1 6 3 16,-5 9 8-16,-9 4 10 15,-13 3 33-15,-7 1 15 16,-15 1 18-16,-3-2-2 16,-4 2-31-1,1-2-25-15</inkml:trace>
  <inkml:trace contextRef="#ctx0" brushRef="#br0" timeOffset="101725.8381">11775 9664 837 0,'-3'-1'380'0,"2"1"-184"16,2 14-133-16,4 12-42 0,2 21-27 0,3 8 5 15,-1 7 9-15,4 1 6 16,1-16-90 0,1-9-80-16</inkml:trace>
  <inkml:trace contextRef="#ctx0" brushRef="#br0" timeOffset="102048.7643">11989 9746 972 0,'-15'4'394'0,"-22"3"-259"16,0 1-31-16,4 3-45 15,2-1-32-15,18 3-48 16,7 2-8-16,18 0-4 16,12 3 3-16,12-5 24 15,8 0 6-15,5-4 6 16,2-3 4-16,-6-6-16 0,-4-2-12 15,-18-11-11-15,0-2-1 16,-11-4 22 0,-1-3 20-16,2 3 52 0,-9 2 18 15,0 8 18-15,-4 2-9 16,-3 10-38-16,3 8-15 16,0 13-23-16,1 6 2 15,7 8-6-15,-3-1-2 0,3-5-72 16,2-4-100-1</inkml:trace>
  <inkml:trace contextRef="#ctx0" brushRef="#br0" timeOffset="102295.5957">12398 9749 1093 0,'0'3'396'15,"-1"6"-303"-15,1 5-56 16,4 12-23-16,-2 4 3 16,5 3-13-16,1-1 1 15,1-12 6-15,5-4 8 16,7-16 24-16,3-9 18 16,4-15 29-16,2-6 5 0,-11-5-11 15,-2 4-18 1,-8 8-72-16,-7 4-80 0</inkml:trace>
  <inkml:trace contextRef="#ctx0" brushRef="#br0" timeOffset="102754.7571">12886 9859 1076 0,'-5'-12'465'0,"-3"-10"-234"0,-4 1-46 16,-11 5-74-16,-1 7-40 15,-3 7-77-15,-3 4-16 16,9 10-28-16,1 6-3 16,9 7 12-16,10 3 7 15,4-1 21 1,9-2 10-16,13-9 7 15,5-3 3-15,7-10 8 16,-1-3 4-16,-6-7 0 16,-5-2-1-16,-6-3-3 0,-4 3-2 15,-6-1-3-15,-2 0-3 16,-5 6-14 0,-3-1-13-16,0 6-17 0,0-1-1 15,-1 0 8-15,1 0 7 16,2 7 13-16,5 7 2 15,29 25 7-15,-17-30 2 16,2-3 27-16,-2-6 14 16,-2-6 18-16,-2-4 5 15,-8-6-11-15,-3-1-42 16,-5-1-137-16,-3 0-123 16</inkml:trace>
  <inkml:trace contextRef="#ctx0" brushRef="#br0" timeOffset="102865.8432">13023 9625 898 0,'-1'-11'513'0,"-4"-11"-85"16,4 9-227-16,0 4-76 16,1 9-142-16,0 10-15 15,4 15-353-15</inkml:trace>
  <inkml:trace contextRef="#ctx0" brushRef="#br0" timeOffset="103098.9437">13240 9653 886 0,'-4'-5'529'16,"1"-3"-18"-16,2 16-403 0,2 11-56 0,10 21-60 15,2 13 8-15,3 23 4 16,-3 7 5-16,-5-2-1 15,-4-10 1 1,-3-18-33-16,1-8-45 0,0-16-120 0,1-5-97 16</inkml:trace>
  <inkml:trace contextRef="#ctx0" brushRef="#br0" timeOffset="103251.1863">13278 9967 1217 0,'7'-6'501'0,"14"-6"-307"0,7 4-104 16,6 0-79-1,4 2 4-15,1 6-165 16,-1 0-183-16</inkml:trace>
  <inkml:trace contextRef="#ctx0" brushRef="#br0" timeOffset="103575.5077">13678 9775 718 0,'-6'-9'448'0,"-2"-8"-4"0,0 1-180 16,2 7-121-16,-3 4-47 16,4 1-63-16,-1 4-27 15,1 3-39-15,4 5-10 16,3 2 2-16,7 3 5 15,7-1 22-15,3-1-5 16,0-1-26-16,-1-3-11 16,-8-2-16-16,1-2 9 15,-15-3 20-15,-10 1 13 0,-9 3 13 16,-7 0 16-16,4 7 23 16,4 1 3-16,11 3 12 15,6 1-6-15,6 2-1 16,8 1 1-16,7-1-3 15,10 0-3-15,0-5-4 16,-3-5-12-16,2-7-123 16</inkml:trace>
  <inkml:trace contextRef="#ctx0" brushRef="#br0" timeOffset="103838.5566">13836 9767 941 0,'3'-6'466'16,"2"-3"-162"-16,2 6-101 16,2 10-106-16,1 4-44 15,4 12-40-15,-3 7-6 16,-4 6 2-16,0 2 1 16,-3-8-1-16,3-5 2 15,5-16 7-15,0-5 10 0,4-10 19 16,2-9 5-16,-1-7 0 15,3-5-7-15,-5-5-17 16,-3 1-7-16,-1 6-90 16,-6 4-85-16</inkml:trace>
  <inkml:trace contextRef="#ctx0" brushRef="#br0" timeOffset="104198.7362">14379 9886 416 0,'2'-2'300'0,"2"-7"64"0,-2 1-78 16,-2-3-67-16,-3-1-13 15,-11-6-48-15,-1 1-32 16,-8 4-50-16,-2 1-39 16,2 12-59-16,1 4-24 15,6 11-14-15,0 7 4 0,14 13 22 16,3 2 12-16,19-3 18 16,6-5 4-1,12-17 11-15,0-5 7 0,-1-11 55 16,-6-13 17-16,-9-7 38 15,-5-3 8-15,-17-8-49 16,-3 2-30-16,-17 7-71 16</inkml:trace>
  <inkml:trace contextRef="#ctx0" brushRef="#br0" timeOffset="105090.1222">2099 10722 916 0,'-7'-8'470'15,"-13"-7"-140"-15,0 4-160 16,-1 5-40-16,-12 8-79 16,2 6-29-16,2 9-52 15,2 6-11-15,19 10-1 16,8 7 4-16,19-1 16 16,9-2 4-16,9-12 9 15,3-10 6-15,-9-14 14 16,-5-2 16-16,-16-13 22 15,-10 0 9-15,-6-1-4 0,-10-1-16 16,-6 5-61-16,-3 3-74 16</inkml:trace>
  <inkml:trace contextRef="#ctx0" brushRef="#br0" timeOffset="105450.1812">2456 10687 664 0,'-12'-13'388'0,"-9"-4"-45"16,-7 3-125-16,2 10-122 16,1 5-43-16,6 10-60 15,4 3-21-15,9 7-13 16,10 2 4-16,14 0 17 15,4-1 10-15,9-5 12 16,-5-3 4-16,-3-6 5 16,-4-2 2-16,-15-6 1 15,-4-2-4-15,-16-1-6 16,-9 1 2-16,-4 1 17 16,-1 2 11-16,7 2 24 15,6 4-1-15,12 6-6 0,5 0-5 16,10 6-14-16,9 1-3 15,13 2-12-15,4-4-4 16,5-5-69-16,4-5-84 16</inkml:trace>
  <inkml:trace contextRef="#ctx0" brushRef="#br0" timeOffset="105826.7332">3249 10729 868 0,'-8'-4'401'0,"-12"-2"-171"16,4 11-90-16,-8 7-85 15,6 5-27-15,11 14-26 16,-2 1-5-16,20 7-5 15,5 1 7-15,8-8 4 16,5-8 3-16,0-11 11 16,-1-11 9-16,-6-9 19 15,-4-7 9-15,-9-14 7 16,-4-4 1-16,-9-11-2 16,-6-4 4-16,-12-6 3 15,7-1-6-15,8 0-25 0,7 2-20 16,20 5-30-16,3 3-40 15,7 11-86-15,2 5-56 16,-3 20-261-16</inkml:trace>
  <inkml:trace contextRef="#ctx0" brushRef="#br0" timeOffset="106094.2182">3497 10685 1003 0,'1'0'457'16,"-1"2"-219"-16,-3 7-81 0,-2 11-90 15,2 4-25-15,6 11-18 16,3-1-2-16,3-5-6 16,1-1 2-16,3-14 7 15,2-4 10-15,8-10 35 16,-2-6 9-16,1-8 3 15,-4-2-7-15,-2-1-32 0,-2 3-10 16,-9-2-91-16,3 4-80 16</inkml:trace>
  <inkml:trace contextRef="#ctx0" brushRef="#br0" timeOffset="106377.7395">3832 10782 663 0,'-5'2'363'16,"-6"1"-69"-16,2 3-147 15,2 3-47-15,5 6-40 16,4 3-13-16,9 5-11 16,6-3 4-16,12 0 8 15,-3-7 1-15,1-9 18 16,2-2-1-16,-10-12 14 15,4 2 2-15,-3-8-9 16,-9-4 9-16,-7 4-25 16,-7-2-10-16,-9 2-25 15,-7 1-15-15,-1 3-46 16,-6 4-58-16</inkml:trace>
  <inkml:trace contextRef="#ctx0" brushRef="#br0" timeOffset="106916.4815">4830 10764 815 0,'-16'-2'424'16,"-14"-1"-121"-16,-8 9-142 15,5 12-56-15,8 19-65 0,11 10-26 16,18 13-24-16,11-4 2 16,19-13 2-1,9-11 5-15,6-18 10 0,-3-8 11 16,-14-15 29-16,-7-4 16 15,-17-20 15 1,-3-7-4-16,-5-16-26 16,-7-9-14-16,-5-8-14 15,-3-4-5-15,6 7-6 16,5 2-9-16,17 12-26 16,10 8-11-16,4 20-17 15,0 13-7-15,2 19-59 16,0 13-86-16</inkml:trace>
  <inkml:trace contextRef="#ctx0" brushRef="#br0" timeOffset="107088.6063">5065 10831 823 0,'2'5'385'16,"-2"9"-126"-16,4 4-107 0,3 12-71 15,-1 2-15-15,6-1-38 16,-2 1-49-16,2-13-279 16</inkml:trace>
  <inkml:trace contextRef="#ctx0" brushRef="#br0" timeOffset="107350.1464">5448 10912 1100 0,'-5'5'438'16,"-9"8"-272"0,0 2-33-16,-8 4-49 15,-1-4-15-15,-1-6-26 16,-6-9-12-16,3-13-31 16,1-1-14-16,9-7-32 0,4 0 2 15,12 1 14 1,3 2 3-16,10 6 23 15,3 4 5-15,7 12 17 0,3 9 13 16,-1 12-6-16,2 8-2 16,-8 5-6-16,-2-1-6 15</inkml:trace>
  <inkml:trace contextRef="#ctx0" brushRef="#br0" timeOffset="107799.9891">5789 10754 1106 0,'-14'-7'509'0,"-9"-4"-232"15,-1 8-176-15,-5 10-59 0,5 16-65 16,0 5-11-16,10 13 5 15,9 2 9-15,13 2 13 16,7-4 2-16,12-11 5 16,3-8 5-16,2-12 9 15,1-4 11-15,-11-10 25 16,-8-5 15-16,-15-7 14 16,-12-11-4-1,-16-1-25-15,-4 0-13 0,-3 1-108 16,4 5-111-16</inkml:trace>
  <inkml:trace contextRef="#ctx0" brushRef="#br0" timeOffset="107964.8179">5931 10835 1026 0,'16'-3'463'0,"26"-4"-232"16,6 3-56-16,-10-2-90 15,3 1-36-15,-15 4-26 16,-10 1-48-16,-7 1-139 16,-7 3-108-16</inkml:trace>
  <inkml:trace contextRef="#ctx0" brushRef="#br0" timeOffset="108098.6311">6051 10831 697 0,'-2'11'432'0,"-2"6"11"15,-3 6-262-15,7 13-39 16,0-2-55-16,2 0-20 16,7-7-25-16,-2-5-90 0</inkml:trace>
  <inkml:trace contextRef="#ctx0" brushRef="#br0" timeOffset="108560.7369">6614 10835 762 0,'-4'9'367'15,"-12"15"-120"-15,-9 5-49 16,-9 3-76-16,-4 0-32 15,1-12-48-15,5-8-1 16,4-12 3-16,3-8-4 16,4-13-20-16,5-3-10 15,10-6-20-15,6 1-7 0,13 5-13 16,5 6-8 0,7 14-1-16,2 6 10 0,2 20 28 15,1 6 16-15,-3 8 11 16,0 5-3-16,-6-5-18 15,-6-2-66-15</inkml:trace>
  <inkml:trace contextRef="#ctx0" brushRef="#br0" timeOffset="108713.3657">6486 10623 1135 0,'0'-10'551'0,"4"-4"-191"0,-2 10-265 15,3 4-74-15,10 11-55 16,1 6-112-16</inkml:trace>
  <inkml:trace contextRef="#ctx0" brushRef="#br0" timeOffset="109002.1893">6921 10834 735 0,'-5'-9'442'0,"-7"-4"-40"15,0 1-224-15,0 4-56 16,-9 10-84-16,1 6-27 16,-1 11-41-1,4 7-8-15,12 7 0 0,8 0 5 16,13-2 19-1,10-1 9-15,-1-13 10 0,-3-4 8 0,-4-11 22 32,-11-5 10-32,-6-4 24 15,-1-1-5-15,-14-1-28 16,-4 2-11-16,-5 0-139 16</inkml:trace>
  <inkml:trace contextRef="#ctx0" brushRef="#br0" timeOffset="109535.5693">7292 10742 942 0,'-11'-9'433'0,"-11"-12"-181"0,0 12-163 16,1 6-36-16,7 6-53 16,9 9-14-16,9 9-13 15,8 3 0-15,11 2 18 16,4 1 9-16,1-5 6 16,-1-4-5-16,-10-6-38 15,-8-5-32-15,-9-7-44 16,-2 0-5-16,-13-4 37 15,-7-1 36-15,-9 2 49 16,-6 3 16-16,3 3 6 16,7 9-3-16,8 5 0 15,7 3 8-15,9 3 17 0,8-2 4 16,16-10 2 0,-11-5-9-1,0 0-12-15,39 11-2 0,4-12 3 16,1-6 0-16,-23-18-3 0,-2-4-2 15,-1-2-3-15,-1-3 0 16,-7-1 2-16,-3 5-1 16,-11 8 20-16,-5 3 5 15,-5 13-12-15,-3 2-2 16,1 18-28-16,0 4-10 0,5 10 2 16,1 0-1-16,6-5-22 15,2-4-57 1</inkml:trace>
  <inkml:trace contextRef="#ctx0" brushRef="#br0" timeOffset="109783.5374">7704 10750 982 0,'7'2'395'0,"16"5"-261"15,0 8-34-15,3 11-27 0,2 5-7 16,-13 7-5 0,-3-2-6-16,-15-6-12 0,-8-4 0 15,-10-8 2 1,-3-6 3-16,-4-13-9 0,2-6-39 16,9-13-171-16,8-5-211 15</inkml:trace>
  <inkml:trace contextRef="#ctx0" brushRef="#br0" timeOffset="109987.9462">8378 10825 1292 0,'-2'0'618'15,"2"0"-235"-15,3 0-215 16,-3 0-60-16,0 0-75 0,0 0-17 16,0 0-140-1,3 0-123-15</inkml:trace>
  <inkml:trace contextRef="#ctx0" brushRef="#br0" timeOffset="110194.7735">8368 11033 1121 0,'-4'0'592'0,"4"0"-114"0,-1 1-161 16,0-2-116 0,0 0-49-16,1 0-82 0,0-1-28 15,0 2-25-15,0 0-9 16,0 0 4-16,0 0 0 0,0 0-55 15,3 2-54 1</inkml:trace>
  <inkml:trace contextRef="#ctx0" brushRef="#br0" timeOffset="112287.5816">9085 11021 606 0,'0'0'339'16,"1"0"-74"-16,7-1-89 0,23 1-87 15,10 0-34-15,24 5-27 16,15 1-6-16,16 2-6 16,2 4-1-16,-5 0 3 15,-12-2 2 1,-26 0 2-16,-15-5-22 16,-24-5-55-16,-10-2-57 15,-20-10-113-15,-9-6-66 16,-5-6 47-16,-4-4 73 0,9 4 171 15,4 5 106-15,13 11 27 16,8 7-12-16,13 7-45 16,5 7-12-16,2 5 2 15,-3 4 17-15,-5 2 19 0,-7 0 11 16,-13 4 13 0,-12-6-16-16,-9-2-29 15,0-5-15-15,8-14-326 16</inkml:trace>
  <inkml:trace contextRef="#ctx0" brushRef="#br0" timeOffset="112759.5892">10399 10910 729 0,'-12'-6'382'16,"-10"-5"-112"-16,-6 5-95 16,-3-3-37-16,2 12-86 15,4 7-48-15,3 16-45 16,8 5-6-16,12 7 11 15,9-1 14-15,14-9 28 16,8-2 10-16,13-14 9 16,-2-5 6-16,-4-9 12 15,-4-6 11-15,-19-6 17 16,-6 1-5-16,-14-5-99 0,-10-2-91 16</inkml:trace>
  <inkml:trace contextRef="#ctx0" brushRef="#br0" timeOffset="112961.4673">10568 10860 1168 0,'2'-2'534'16,"2"-1"-251"-16,1 16-166 16,2 10-48-16,0 19-52 15,2 7-10-15,-1 12 0 16,-2 0-2-16,0-1 3 15,-3-5-30-15,-1-13-127 16,2-6-95-16</inkml:trace>
  <inkml:trace contextRef="#ctx0" brushRef="#br0" timeOffset="113094.8055">10616 11076 829 0,'3'-5'458'0,"3"-2"-19"0,9 5-376 16,5 2-54-16,9 4-91 16,1 2-102-16</inkml:trace>
  <inkml:trace contextRef="#ctx0" brushRef="#br0" timeOffset="113372.7903">11116 10972 1054 0,'0'-1'472'16,"-3"3"-231"-16,-2 5-69 16,-13 8-82-16,-6 5-18 0,-13 1-22 15,-6 4-13-15,-4-9-16 16,2 0-4-16,9-10-40 16,6-10-28-16,14-6-47 15,4-6-9-15,11-7 28 16,5 1 20-16,5-2 27 0,7 0 4 15,11 13 16 1,1 6 10-16,10 17 16 16,-2 6 5-16,-1 10-10 15,-3 1-3-15,-7 3-6 16,0-2-110-16</inkml:trace>
  <inkml:trace contextRef="#ctx0" brushRef="#br0" timeOffset="113658.5615">11100 10768 914 0,'20'-18'441'0,"11"-13"-180"16,5 16-92-16,1 8-39 16,-8 14-68-16,0 12-27 15,4 13-26-15,-2 7 2 0,-1 11 4 16,-3 1-1-1,-5-5 1-15,-4-6 0 16,-5-11-1-16,-2-8 0 16,-8-14 10-16,-3-5 11 15,-11-7-3-15,-8-1-7 0,-15 0-25 16,-6 4-19-16,-3 6-9 16,3 3 4-16,12 8-79 15,17 6-77-15</inkml:trace>
  <inkml:trace contextRef="#ctx0" brushRef="#br0" timeOffset="113942.8207">11712 10927 992 0,'6'10'415'15,"6"8"-245"-15,-8 2-81 0,-4 0-21 16,-1 0-15-16,-5-4-6 15,-3-8-4-15,4 0 0 16,1-8 8-16,0-5-5 16,7-9-17-16,0-2-12 15,9-6-32-15,2 2-2 16,7 1-1-16,8 8 1 0,2 5 11 16,4 6 6-1,-7 16 10-15,-9 0 4 0,-6 9-7 16,-8 0-4-16,-4-1-2 15,-1-1-72-15</inkml:trace>
  <inkml:trace contextRef="#ctx0" brushRef="#br0" timeOffset="114114.9622">11878 10707 1141 0,'-1'-12'577'0,"-3"-9"-177"15,1 8-129-15,1 11-173 0,-1 6-58 16,-1 12-96 0,-3 1-56-16</inkml:trace>
  <inkml:trace contextRef="#ctx0" brushRef="#br0" timeOffset="114496.1423">12523 10824 1013 0,'6'-7'459'0,"9"-1"-236"0,-3 8-76 15,-1 23-94-15,-4 13-39 16,-7 13-22-16,1 6 6 16,-2-2 31-16,-3-9-77 0,3-14-174 15,1-8-188-15</inkml:trace>
  <inkml:trace contextRef="#ctx0" brushRef="#br0" timeOffset="114820.1759">12697 10931 750 0,'0'-2'406'0,"0"-4"-134"16,-7 5-103-16,-3 10-121 16,-9 2-40-16,1 6-8 15,3 0-1-15,8-2-11 0,9 2 0 0,10-7 7 32,5 0 4-32,14 2 10 15,6-3 3-15,4-4 1 16,1-3 4-16,-7-2 5 15,-5-7-1-15,-12 0 2 16,-3-3 0-16,-5-4-1 16,-2 1 3-16,-4-2-1 15,0 3 2-15,-2 6-5 16,0 4-9-16,4 12-4 16,-2 5-5-16,3 7-3 15,-1 1 4-15,3 0-1 0,-1 0 0 16,3-3 6-16,0-2 2 15,-3-11-124-15,1-7-200 16</inkml:trace>
  <inkml:trace contextRef="#ctx0" brushRef="#br0" timeOffset="114958.8927">12926 10706 1282 0,'0'-4'499'0,"0"-2"-355"15,3 5-73-15,-3 1-71 16,0 0-65-16</inkml:trace>
  <inkml:trace contextRef="#ctx0" brushRef="#br0" timeOffset="115166.7948">13090 10861 1008 0,'10'8'466'15,"8"7"-170"-15,2 12-206 0,0 6-13 16,-5 3-38-16,0 0-8 16,-5-8-9-16,-4-6-2 15,1-11 10-15,-1-7 9 16,7-5 15-16,1-7 4 16,1-9-7-16,2-4-8 15,-13-8-51-15,-1 0-60 16,2 8-197-16</inkml:trace>
  <inkml:trace contextRef="#ctx0" brushRef="#br0" timeOffset="115413.4771">13362 10929 808 0,'5'5'443'16,"3"-2"-70"-16,4 9-193 16,-1 0-47-16,-3 2-48 15,-3 6-23-15,-5-6-32 16,-2-3-7-16,0-4-4 15,1-8-1-15,2-1 2 16,-1 1-6-16,0-1-7 16,0 1-6-16,14-10-9 15,37-37-1-15,-24 37-2 16,-1 3-6-16,-6 10-3 16,-3 7 1-16,-8 8-2 15,-3 3 9-15,-3 8-39 16,-3 0-106-16</inkml:trace>
  <inkml:trace contextRef="#ctx0" brushRef="#br0" timeOffset="115709.4726">13960 10928 782 0,'-8'-20'427'0,"-5"-14"-92"16,-7 8-165-16,0 9-48 16,-5 13-75-16,-3 6-30 0,-1 12-20 15,1 6 0-15,9 8 7 16,10 1 5-16,15 1 5 16,8-5 3-16,5-6 6 15,1-4 1-15,-5-11 3 16,-3 0 0-16,-6-2 14 15,-5-4-6-15,-4-6-84 16,-5-3-71-16,-5-7-280 16</inkml:trace>
  <inkml:trace contextRef="#ctx0" brushRef="#br0" timeOffset="115945.0277">13927 10900 788 0,'12'10'446'0,"8"3"-103"15,1 6-116-15,-4-1-46 16,-2 1-70-16,-3-1-28 15,-5-9-36 1,0 2-12-16,-2-8-11 0,2-2 1 16,3-1-3-16,3-6-2 15,2-11-21-15,2-2-9 16,3-5-9-16,0 3-6 0,-3 5 12 16,2 5-5-1,-4 12 6-15,0 9 4 16,-5 16 3-16,-7 3 7 15,-3 4 2-15,-2 2 1 16,1-6 384-16</inkml:trace>
  <inkml:trace contextRef="#ctx0" brushRef="#br0" timeOffset="116893.2417">14803 10799 947 0,'1'-6'460'15,"2"-2"-195"-15,-2 9-81 16,3 29-109-16,1 19-49 16,3 24-27-16,1 9 0 0,-2-2 7 15,1-6 2 1,-2-12 3-16,2-8 1 0,0-16-158 16</inkml:trace>
  <inkml:trace contextRef="#ctx0" brushRef="#br0" timeOffset="117040.7776">14842 10993 1062 0,'20'0'426'0,"15"-6"-235"15,14 5-168-15,6 0-19 16,1-3-34-16,-4 1-71 15</inkml:trace>
  <inkml:trace contextRef="#ctx0" brushRef="#br0" timeOffset="117355.7361">15375 10816 740 0,'-15'-8'385'16,"-23"-5"-104"-16,-2 3-72 15,0 8-109 1,4 3-38-16,10 7-59 15,10 1-19-15,16 4-11 16,5 1 1-16,17-3 10 16,4 3 9-16,6-5 10 15,4-1 4-15,-9-2 3 16,-6-1 2-16,-14-2-5 16,-7 0-6-16,-12 2-11 15,-10 5 7-15,-5 6 25 16,3 3 12-16,6 3 13 15,6 1-10-15,13-3-12 0,6-4-1 16,16-3 5-16,12-4 1 16,11-7-3-16,7-1-44 15,3-3-149-15</inkml:trace>
  <inkml:trace contextRef="#ctx0" brushRef="#br0" timeOffset="117665.2644">16026 10763 985 0,'-4'-10'480'0,"-9"-10"-182"16,0 8-91-16,-5 9-128 15,-4 8-48-15,-3 12-45 16,2 8-10-16,9 15 6 15,5 1 13-15,12 0 7 16,9-3 3-16,12-11 4 0,1-6 2 16,2-9 5-16,-1-4 5 15,-9-8 14-15,-6-4 6 16,-10-5 0-16,-7-1-11 0,-17-4-26 16,-2 0-16-16,-9 0-145 15,4 0-132-15</inkml:trace>
  <inkml:trace contextRef="#ctx0" brushRef="#br0" timeOffset="117969.5145">16054 10799 775 0,'5'-4'451'0,"14"3"-15"16,8 0-228-16,20 6-120 15,10 3-23-15,0-4-36 16,-3 3-8-16,-16-7-15 15,-8 0-36-15,-13-4-97 16,-7-3-53-16,-14-1-126 0,-6 0-29 16,-7 2 56-1,-4 0 49-15,0 3 150 0,3 0 86 16,3 2 99-16,6 4 41 16,4 7 48-16,3 4 6 15,-1 8-18-15,2 3-32 16,-2 8-31-1,0 2-20-15,0 0-34 16,1-4-9-16,3-9-21 16,6-3-36-16,7-7-426 15</inkml:trace>
  <inkml:trace contextRef="#ctx0" brushRef="#br0" timeOffset="118246.6084">16705 10921 943 0,'-7'5'421'0,"-1"4"-181"16,-11 5-116-16,-3-3-19 0,-3 1-35 15,-3-6-23-15,5-6-13 16,-1-8 2-16,4-9-30 0,4-2-21 16,5-8-26-16,6 3-10 0,10 4 13 15,4 2 13 1,7 11 11-1,0 6 8-15,-1 10 18 16,0 10 6-16,-2 11 2 0,0 1-3 16,-5 4-7-16,3-5-1 0,11 0-55 15,-5-9-88-15</inkml:trace>
  <inkml:trace contextRef="#ctx0" brushRef="#br0" timeOffset="118555.782">16838 10914 665 0,'6'-3'359'0,"6"-2"-65"16,1 5-84-16,-3 11-91 0,0 6-38 15,1 6-57-15,1-1-3 16,3 3 3-16,1-5 3 16,-2-10 15-1,2-3 5-15,-1-16 19 0,-1-7 4 16,-2-11-10-16,-5-6-6 15,-7-15-23-15,-7-1-8 16,-16-15-8-16,-4-1-2 16,-7 9-3-16,2 9 2 15,9 22-5-15,3 11-11 16,8 15-26-16,4 5-3 0,4 10-1 16,3 6 10-16,9 10 24 15,5 4 2-15,9 3 1 16,4 1 19-16,3 0-158 15,0-6-107-15</inkml:trace>
  <inkml:trace contextRef="#ctx0" brushRef="#br0" timeOffset="118681.037">17233 10958 1139 0,'0'1'541'0,"2"1"-209"16,0 0-80-16,-2-2-116 0,0 0-40 15,0-2 324-15</inkml:trace>
  <inkml:trace contextRef="#ctx0" brushRef="#br0" timeOffset="119323.7171">17761 10737 690 0,'0'-7'402'0,"0"-7"-81"0,7 6-99 16,6 1-44-16,11 7-90 16,9 0-40-16,13 7-38 15,2 1-2-15,-2-3-1 16,-2-1 3-16,-19-4 5 15,-6-3-15-15,-17-1-41 16,-5 0-33-16,-9 0-33 16,-9 2 9-16,-4 2 35 15,-3 2 26-15,-2 5 32 16,6 5 6-16,7 6 6 16,4 5-1-16,12 8-6 15,6 5 0-15,8 3-2 16,6-2 4-16,6-7 12 15,1-3-3-15,0-15-59 16,5-5-87-16</inkml:trace>
  <inkml:trace contextRef="#ctx0" brushRef="#br0" timeOffset="119558.5577">18369 10820 412 0,'8'-10'310'0,"8"-3"32"0,-7 6-67 15,-11 15-140-15,-7 10-54 16,-13 12-73-16,-7 4 1 15,-7 0 9-15,0-5 1 16,1-9 8-16,3-8-3 0,6-16-15 16,6-8-9-16,6-12-20 15,6-5-3-15,8 1 4 16,7 4 10-16,10 9 10 16,5 6 1-16,4 14 4 15,1 8-5-15,3 15-1 16,-1 6 1-16,-1 1 5 15,5-1-3-15,-9-3-262 16</inkml:trace>
  <inkml:trace contextRef="#ctx0" brushRef="#br0" timeOffset="119731.2532">18476 10829 1006 0,'12'-1'446'16,"4"0"-230"-16,0 12-111 0,5 13-33 15,1 16-48-15,5 7-15 16,2 0-4-16,-2-3 3 16,-7-10-56-16,0-2-80 15</inkml:trace>
  <inkml:trace contextRef="#ctx0" brushRef="#br0" timeOffset="119887.5048">18744 10810 1251 0,'-7'-5'496'0,"-8"-1"-343"16,-5 9-57-16,-11 19-65 16,-7 11-19-16,-9 13-17 15,2 4 5-15,2-2 7 16,6-3-16-16,5-11-138 16,2-6-92-16</inkml:trace>
  <inkml:trace contextRef="#ctx0" brushRef="#br0" timeOffset="120200.2826">18887 10850 1648 0,'0'7'12'0,"-3"1"1"16,3 10 19-16,4 6-10 15,4 2 3-15,6 0-3 16,4-4 2-16,2-7 7 16,3-10 16-16,-1-5 5 0,1-11 9 15,-7-4 2-15,-2-4-9 16,-10-6-7-16,-6 2-42 15,-5 2-40-15,-6 1-153 16,2 4-115-16</inkml:trace>
  <inkml:trace contextRef="#ctx0" brushRef="#br0" timeOffset="120309.8555">18967 10687 1220 0,'-1'-2'550'0,"-2"-3"-290"16,3 4-107-16,0 1-146 15,0 0-22-15,0 0-147 16</inkml:trace>
  <inkml:trace contextRef="#ctx0" brushRef="#br0" timeOffset="120903.5599">19190 10771 925 0,'0'-3'402'0,"0"-1"-216"15,13 0-105-15,6 1-32 16,12 3-32-16,5 0-4 0,2 5-8 16,-2 0-1-1,-12 0 1-15,-6 2-1 16,-13-2-6-16,-3 0-7 0,-6 3-5 15,-4 1-1-15,-2 4 5 16,-2 3 3-16,5 2 0 16,0 3-1-16,6 3 1 15,3-1 5-15,5-6 20 16,3-4 10-16,5-6 11 16,1-6 5-16,2-3-2 15,1-3-3-15,-9-9-3 16,1 2-6-16,-3-2-15 15,0 1-6-15,4 9-15 16,-8 0-10-16,-4 8-12 16,0 4 6-16,2 4 11 15,1 1 10-15,-2-4 13 16,1-3 1-16,-2-1 9 0,-1-3 8 16,1-2 12-16,0-1-1 15,0 0-12-15,3-6-12 16,-1-20-15-16,51-32-9 15,-20 38-5-15,5 2 1 16,-5 6 2-16,-3 9 12 16,-11 7 12-16,-4 8 3 15,-8 8 2-15,-2 7-3 16,-4 6-7-16,0-1-2 0,-1-1-2 16,0-1-8-16,2-11-143 15</inkml:trace>
  <inkml:trace contextRef="#ctx0" brushRef="#br0" timeOffset="121217.5692">19923 10812 777 0,'5'-4'395'0,"4"-2"-113"16,4 1-111-16,7 2-95 15,2 3-18-15,7 0-25 16,1 0-14-16,0 0-8 16,-3-2 1-16,-11 0 3 15,-6-2 1-15,-10 2-9 0,-1-2-10 16,-8 4-3-16,-5 4 2 16,-1 5 6-16,0 5 4 15,4 7-3-15,2 3-3 16,8 6-2-16,3 2 2 15,9-3 3-15,4-4 0 16,11-7-39-16,7-9-51 16,9-7-197-16,5-5-138 0</inkml:trace>
  <inkml:trace contextRef="#ctx0" brushRef="#br0" timeOffset="121467.1673">20398 10944 159 0,'9'-7'165'0,"3"-1"63"16,6-6 83-16,-9 10-46 15,0 4-35-15,-9 3-89 16,0 6-42-16,-9 5-49 15,-7-2-6-15,-6 3-2 16,-4-1 1-16,-4-11-5 16,3-3-1-16,-3-15-20 15,4-5-13-15,7-4-23 16,4 0-9-16,15 1-1 16,6 2 1-16,15 7 5 15,2 5 10-15,7 13 43 16,-1 6 20-16,-7 17 15 15,-1 6-2-15,-4 7-23 16,-3-2-8-16,5-5-31 0,-1-8 81 16</inkml:trace>
  <inkml:trace contextRef="#ctx0" brushRef="#br0" timeOffset="122050.4795">21336 10737 931 0,'-5'-5'437'16,"-6"-2"-190"-16,-6 0-54 0,-8 6-99 15,-2 5-46 1,-4 13-50-16,3 7-10 0,13 14-4 15,5 4 10-15,22 3 7 16,8-4 5 0,17-8 3-16,2-9 3 0,-3-18 16 15,-6-3 12-15,-13-16 22 16,-10-4 4-16,-12-9-16 16,-14-6-21-16,-14 2-34 15,-1 5-9-15,-2 9-75 16,9 9-78-1</inkml:trace>
  <inkml:trace contextRef="#ctx0" brushRef="#br0" timeOffset="122218.442">21411 10775 928 0,'11'-5'412'0,"13"-1"-206"16,13 2-78-16,12 1-78 0,1 3-18 0,0 0-16 15,-8 0-1-15,-13 0-24 32,-8 0-61-32,-17 0-241 0</inkml:trace>
  <inkml:trace contextRef="#ctx0" brushRef="#br0" timeOffset="122372.9234">21618 10787 485 0,'0'7'305'15,"0"11"-16"-15,1 4-61 16,0 5-81-16,1 0-33 16,3-4-46-16,0-3-24 15,0-3-27-15,3-6-64 16,2-4-360-16</inkml:trace>
  <inkml:trace contextRef="#ctx0" brushRef="#br0" timeOffset="122777.1798">21929 10863 826 0,'-9'-12'433'31,"-6"-11"-137"-31,0 2-110 0,0 3-46 16,2 9-93-16,1 6-40 16,-7 10-43-1,5 6-7-15,2 9 9 16,3 5 11-16,13 5 19 15,7 1 8-15,9-8 10 16,4-3 3-16,-2-13 12 16,1-4 5-16,-4-10 7 15,-7-3 4-15,-2-8-3 16,-5-4-2-16,3-1-3 16,-2-4-4-16,7 0-7 15,-5 0-7-15,-1 7-19 0,2 6-8 16,-3 12-10-16,0 4-2 15,1 9 10-15,-2 3 2 16,4 6 4-16,3 0 4 16,1-4 5-16,1-3 21 15,1-10 43-15,1-5 15 16,-1-9 14-16,1-7-11 0,-2-5-39 16,-3-1-17-16,-2 1-101 15,-2 3-80-15</inkml:trace>
  <inkml:trace contextRef="#ctx0" brushRef="#br0" timeOffset="123046.7434">22571 10755 682 0,'3'0'387'0,"1"0"-5"16,12 10-261-16,7 11-41 0,10 17-17 15,1 3-10 1,3 6-21 0,-5-2-5-16,-3-12-9 15,-5-4 0-15,-9-15-40 0,-2-8-78 16,-6-12-278-16</inkml:trace>
  <inkml:trace contextRef="#ctx0" brushRef="#br0" timeOffset="123191.3192">22884 10804 926 0,'-3'-6'454'16,"-2"0"-167"-16,-9 5-64 0,-2 9-113 16,-9 8-34-16,-9 12-53 15,2 5-6-15,-3 4-9 0,5-1-3 16,9-3-65-1,6-6-84-15</inkml:trace>
  <inkml:trace contextRef="#ctx0" brushRef="#br0" timeOffset="123355.1277">22879 10618 1200 0,'2'-5'533'15,"-1"-3"-292"1,-1 6-89-16,0 7-119 0,-3 5-36 0,3 11-82 16,0 4-70-1</inkml:trace>
  <inkml:trace contextRef="#ctx0" brushRef="#br0" timeOffset="123534.002">22986 10780 1037 0,'6'9'457'16,"2"1"-205"-16,13 12-152 0,4 5-15 15,1 8-33-15,4 3-12 16,-7-2-27 0,-2-3-2-16,-6-13-32 15,-5-6-49-15,-5-9-235 16</inkml:trace>
  <inkml:trace contextRef="#ctx0" brushRef="#br0" timeOffset="123710.7177">23221 10860 646 0,'3'-7'422'15,"-3"-7"9"-15,-1 6-101 0,-9 8-128 16,-6 1-64-16,-10 14-83 16,-4 6-27-1,-6 13-18-15,-3 0 1 0,3 2-2 16,0-5 0-16,11-7-1 15,9-5-1-15,10-10-119 32,5-5-117-32</inkml:trace>
  <inkml:trace contextRef="#ctx0" brushRef="#br0" timeOffset="125310.5733">9010 12105 464 0,'-2'-1'278'0,"1"-4"-1"0,2 1-126 16,-1 3-55-16,0-1-3 15,30 0-6-15,61 0-4 16,-14 5-14-16,13 2-12 16,9 1-22-16,-7 1-11 0,-17-2-6 15,-14-2 4-15,-32-5-38 16,-10-2-31-16,-22-5-79 15,-9-4-42 1,-8-1-66-16,-3-4 8 0,6 0 54 16,5 5 36-16,12 2 119 15,6 8 43-15,10 6 60 16,4 11 39-16,0 10 51 16,1 4 7-16,-10 2 13 15,-9-5-18-15,-11-1-51 16,-8-5-29-16,0-4-46 15,1-4 7-15</inkml:trace>
  <inkml:trace contextRef="#ctx0" brushRef="#br0" timeOffset="125922.2745">10751 12140 393 0,'-37'-1'170'15,"-36"-3"-43"-15,10-1 9 0,26 7 28 16,17-2-16-16,39 2-60 16,24-2-22-1,34-4-41-15,30 2 5 0,44-2 21 16,16 0-1-16,36 2-6 16,-2-2-4-1,-3 2-45-15,-9-1-85 0,-46-1-145 16,-25-2-91-16</inkml:trace>
  <inkml:trace contextRef="#ctx0" brushRef="#br0" timeOffset="126093.4665">12108 11994 327 0,'8'-1'173'0,"10"1"-31"15,1 1-13-15,-3 9-28 16,1 0-17-16,-4 6-31 15,1 3-3-15,-7 4-10 16,2 4-1-16,-3 1-4 16,-1 2-6-16,-1-7-114 0</inkml:trace>
  <inkml:trace contextRef="#ctx0" brushRef="#br0" timeOffset="126257.0584">12409 11991 745 0,'2'0'337'0,"5"5"-151"16,1 10-82-16,2 5-60 16,1 6-11-16,1 0-13 15,1 0-2-15,-4-2 3 16,1-5-31-16,-7-9-129 16</inkml:trace>
  <inkml:trace contextRef="#ctx0" brushRef="#br0" timeOffset="126491.0393">12509 12087 1072 0,'6'-4'411'15,"8"-2"-283"-15,6 0-39 16,18 2-35-16,14 1 11 16,39 0-4-16,35-1 1 15,46-4-10-15,24-3-15 16,22 4-20-16,0 0-8 15,-1 4-3-15,-2 2-1 16,-25-3-1-16,-25-1 2 16,-50 0 1-16,-24-1-1 0,-33 0-8 31,-5 1-47-31</inkml:trace>
  <inkml:trace contextRef="#ctx0" brushRef="#br0" timeOffset="127148.1956">15083 11813 1004 0,'3'0'413'16,"-5"7"-281"-16,2 10-58 15,4 18-84-15,-4 11-5 0,0 7 15 16,6-1 2-16,-2-14-55 16,1-8-71-16</inkml:trace>
  <inkml:trace contextRef="#ctx0" brushRef="#br0" timeOffset="127404.5917">15224 11911 714 0,'0'-2'355'0,"-1"0"-134"16,-3 2-88-16,3 0-90 16,0 0-28-16,0 0-13 15,0 8 2-15,4 1 5 0,34 28 0 16,-1-34 1-16,4-7-3 15,18 2-6-15,9-2-2 16,23-2-7-16,17 3-3 16,31-10 3-16,5-1 1 15,20-4 36-15,-8 1 23 16,-30 6 7-16,-13 3 2 0,-50 12-33 16,-21 3-18-1,-18 5-82-15,-8 6-92 0</inkml:trace>
  <inkml:trace contextRef="#ctx0" brushRef="#br0" timeOffset="128348.0127">17574 11730 595 0,'-5'-3'309'16,"-9"-4"-75"-16,-2 5-78 0,-4 2-69 15,0 3-27-15,-1 5-44 0,-1 3-23 16,12 8-22-1,4 4-1-15,16 6 13 16,9 0 10-16,4-6 12 16,5 0 6-16,-2-11 6 15,-4-5-1-15,-10-9-7 0,-8-3-9 16,-9-3-33-16,-5-1-8 16,-10 4-1-16,-5-1 4 15,-6 6 17-15,1 5 2 0,4 5-5 16,9 5-3-1,9 5 12-15,5-1 8 0,10-3 24 32,5 3 14-32,10-11 18 0,2-1 7 0,5-7-4 15,-1-6-4-15,0-4-15 16,-4-7-6 0,-5-3-4-16,3-1-3 15,-7 4-10-15,0 5-7 16,-7 10-9-16,-3 2-4 15,-5 10 4-15,-1 4 5 16,-4 2 5-16,-3 0 4 16,1-4 4-16,0-6 5 15,4-3 6-15,3-3-9 0,6-9-12 16,2-5-4-16,9-11-15 16,4-1 7-16,6 1 0 15,1 3 5-15,-3 9 28 16,-3 6 9-16,-7 10 12 0,-1 7 0 15,-7 12-25-15,-5 6-7 16,-2 9-7 0,-2-3-18-16,0-3-151 15</inkml:trace>
  <inkml:trace contextRef="#ctx0" brushRef="#br0" timeOffset="128516.028">17990 11783 1114 0,'7'-9'453'0,"-5"-3"-293"16,-1 7-51-16,1 16-56 0,-2 10-31 15,7 13-24-15,0 1 1 16,0 1-73-16,1-2-92 16</inkml:trace>
  <inkml:trace contextRef="#ctx0" brushRef="#br0" timeOffset="129089.5076">18168 11826 923 0,'6'-4'390'0,"11"-5"-211"15,4 3-86-15,10 1-59 16,0 0-11-16,-2 3-10 15,-3-1-3-15,-10 1 2 16,-7 2 3-16,-8 2-4 16,-1-2-4-16,-7 1-11 15,6-1-2-15,0 0 8 16,-9 2 6-16,-5 6 10 16,-27 30 3-16,36-13-5 15,6 2 0-15,11 3-1 16,3-5-2-16,7-2-4 15,0-5 4-15,8-11-51 0,4 3-34 16,5-13-87 0,3-6-32-16,-1-8 35 0,3-5 33 15,-2-5 89-15,2 1 40 16,-7 2 57-16,-10 0 31 16,-8 12 54-16,-10 5-3 15,-7 14-33-15,-4 7-28 0,-6 9-53 16,-5 5-10-1,-6 1-7-15,-3-3-3 0,-6-10 5 16,0-4 4 0,-2-17 5-16,4-4-7 15,4-12-13-15,6-4-5 0,11 2-9 16,3-3 2-16,7 8-8 16,4 2-4-16,2 8 8 15,5 4 6-15,2 14 16 16,5 7 7-16,2 8-5 15,-2 8-2-15,1-4-6 16,-5 0 3-16,2 1-99 16,-6-14-120-16</inkml:trace>
  <inkml:trace contextRef="#ctx0" brushRef="#br0" timeOffset="129225.662">18698 11622 1258 0,'-4'-3'493'0,"-3"-5"-365"16,-1 4-99 0,2 11-130-16,6 6-162 15</inkml:trace>
  <inkml:trace contextRef="#ctx0" brushRef="#br0" timeOffset="129376.961">18892 11794 1254 0,'6'14'481'0,"5"20"-323"0,4 14-21 16,4 13-38 0,-4-1-19-16,-1-4-50 15,0-2-13-15,-4-10-38 16,4-4-82-16</inkml:trace>
  <inkml:trace contextRef="#ctx0" brushRef="#br0" timeOffset="129562.7049">19106 11795 1171 0,'-10'-5'506'0,"-10"-4"-272"31,-6 9-61-31,-1 11-94 0,-4 9-31 0,-5 19-42 16,-6 9-3-16,-13 7-1 15,1 0 1-15,4-8-7 16,6-6-66-1,20-8-188-15</inkml:trace>
  <inkml:trace contextRef="#ctx0" brushRef="#br0" timeOffset="129898.7697">19271 11808 960 0,'-3'-1'411'16,"1"-3"-230"-16,1 10-135 15,0-6-30-15,-1 6-23 16,2 20 6-16,9 33 18 15,6-28 4-15,5-6 9 16,8 0 12-16,2-10 43 16,-1-7 25-16,-6-9 18 15,-4-6-7-15,-6-12-36 16,-5-3-27-16,-7 1-53 0,-2 0-46 16,-5 6-154-1,1 1-191-15</inkml:trace>
  <inkml:trace contextRef="#ctx0" brushRef="#br0" timeOffset="130124.6723">19513 11764 1228 0,'1'0'473'0,"3"7"-334"16,4 5-60 0,-3 15-40-16,4 5-10 0,4 7-10 15,-3 1-3-15,9-7-2 16,-3-5 2-1,-1-18 6-15,-1 2 7 0,-2-13 8 16,3-6 3-16,2-4 2 16,-2-12-2-16,0-2-3 15,-3 1-38-15,-1-1-106 16,-3 5-66-16</inkml:trace>
  <inkml:trace contextRef="#ctx0" brushRef="#br0" timeOffset="130439.264">20076 11861 583 0,'-1'-3'331'0,"1"-2"-54"15,-8-3-102-15,-1 2-28 16,-8-1-32-16,-4-1-18 0,0 3-33 15,-2 3-18-15,7 4-29 16,0 6-17-16,7 10-13 16,-1 0 3-16,6 9 4 15,4 3 7-15,12 4 12 16,8-4 2-16,2-9 2 16,-1-4 1-1,-7-10 6-15,-8-4 7 0,-6-3 5 16,-8-9-12-16,-4-1-92 15,0-6-73-15</inkml:trace>
  <inkml:trace contextRef="#ctx0" brushRef="#br0" timeOffset="130707.8432">20050 11856 957 0,'9'4'476'0,"7"2"-178"0,4 8-147 15,-1 6-51-15,-1 3-47 16,-6 0-3-16,-2-6-16 15,-3-5-8-15,-4-6-8 16,2-4 0-16,2-1 5 16,3-3-5-16,8-10-25 15,7-4-10-15,6-8-9 16,2 2 0-16,1 4 14 16,-4 5 4-1,-6 8 4-15,-4 9 4 0,-8 12 15 16,-6 6 2-1,-6 11 1-15,-7 3 1 16,2 0-10-16,-1-1 12 16</inkml:trace>
  <inkml:trace contextRef="#ctx0" brushRef="#br0" timeOffset="131266.4563">21286 11753 830 0,'-9'-5'386'0,"-11"-7"-165"16,-1 5-74-16,-3 8-98 16,0 8-30-16,2 9-36 15,5 7-4-15,8 6 8 16,9 2 13-16,11-3 21 15,6-3 8-15,9-10 16 16,1-6 8-16,-4-11 39 16,-7-6 8-16,-9-8-3 15,-8-5-12-15,-13-4-58 16,-6 1-20-16,-8 6-49 16,3 2-53-16,8 9-441 15</inkml:trace>
  <inkml:trace contextRef="#ctx0" brushRef="#br0" timeOffset="131466.1289">21334 11752 874 0,'7'-1'407'0,"7"-3"-143"16,12 4-174-16,7-2-34 15,13 1-25-15,1 0-8 0,-1-1-5 16,-2 2-1-1,-17-4-20-15,-9 1-30 0,-11 1-110 16,-4 0-123-16</inkml:trace>
  <inkml:trace contextRef="#ctx0" brushRef="#br0" timeOffset="131598.7455">21585 11779 582 0,'-2'4'337'0,"-4"9"-43"16,3 3-76-16,3 5-93 0,0 3-31 15,5 2-47 1,-2-3-17-16,6-4-75 16,2-5-77-16</inkml:trace>
  <inkml:trace contextRef="#ctx0" brushRef="#br0" timeOffset="132010.8379">21924 11870 619 0,'0'-17'387'0,"-1"-13"-41"16,-7-6-106-16,-2-2-39 15,-3 10-89-15,-6 5-51 16,0 16-72-16,2 7-32 16,1 13-15-16,5 8 8 15,11 10 25-15,1 2 19 16,12 0 15-16,6-2 2 0,2-12 3 15,-2-4 3 1,1-11 7-16,-7-7 2 0,2-7 7 16,0-5-1-16,-3-2-5 0,2-2 0 15,-6-1-4-15,-2 3-4 16,0 7-6-16,-3 3-13 16,0 11-12-16,1 5-3 15,1 7 5-15,4 8 8 0,0 4 7 16,5 1 4-16,1-5 3 31,0-8 16-31,1-9 53 0,0-9 17 0,0-10 20 16,-1-5-9-16,-2-7-47 15,-3-2-19-15,-7 2-115 16,2 1-118 0</inkml:trace>
  <inkml:trace contextRef="#ctx0" brushRef="#br0" timeOffset="132540.7947">22714 11726 653 0,'0'0'362'15,"0"0"-19"-15,1 13-257 16,4 4-50-16,8 9-5 0,3 2 7 16,7-3-1-16,4-4 1 15,1-12 5-15,-5-8 3 16,-3-9 3 0,-5-7 2-16,-5-6 0 15,3-1 5-15,-7-1 4 0,-3 2-5 16,-1 10-9-16,-4 3-15 15,1 14-35-15,-3 9-6 0,-2 28-15 16,3 18 1 0,-3 18 13-16,1 3 1 15,-2-6 3-15,-11-12 2 16,-9-12 4-16,-10-11 3 16,-7-20 14-16,-2-12 1 15,2-23-67-15,7-11-78 16,14-17-239-16</inkml:trace>
  <inkml:trace contextRef="#ctx0" brushRef="#br0" timeOffset="132706.5943">22938 11506 1230 0,'1'-10'541'15,"9"0"-269"1,-5-2-87-16,-5 11-120 0,-1 7-46 15,-2 13-34-15,1 11-73 0,1 11-157 16</inkml:trace>
  <inkml:trace contextRef="#ctx0" brushRef="#br0" timeOffset="133118.2985">23151 11645 971 0,'0'-2'399'0,"4"2"-236"0,1 7-119 15,3 4-26-15,9 11-10 16,3 2 6-16,7-2 4 16,4-1 2-16,-5-9 6 15,2-6 4-15,-7-8 9 16,-3-4 2-16,3-6 36 15,-11-3 10-15,2 1 12 16,-6-2 5-16,-4 7-42 16,-2 2-24-16,1 11-44 15,-2 12-16-15,-5 21-11 0,4 21 5 16,0 21 15 0,-1 7 3-16,3-7 4 0,-5-12 2 15,-10-18 1 1,-7-9 2-16,-18-17 10 15,-8-8 4-15,-13-20 22 16,6-8 4-16,12-8 1 16,15-1-4-16,19 2-37 0,6 4-15 15,5 6-41 1,1 1-38-16</inkml:trace>
  <inkml:trace contextRef="#ctx0" brushRef="#br0" timeOffset="143173.7478">1901 12788 618 0,'-1'0'341'0,"-5"3"-14"16,-7 17-212-16,-8 7-37 0,-2 18-27 15,0 6-13-15,0 2-31 16,4-2-6-16,5-15 5 16,6-9-1-1,13-15 2-15,7-9 2 0,6-14 8 16,2-14 4-16,1-17 6 15,-1-10 3-15,-1-9-2 16,-7-1 2 0,-4 5 14-16,-5 5-3 15,1 16-8-15,3 11-6 16,-2 12-41-16,4 13-12 0,0 17-9 16,4 8-2-1,15 31 19-15,5 14 4 16,10 10 9-16,6 4 4 15,1-13 2-15,-1-9 4 0,-7-17 0 16,-11-8-1-16,-17-14-2 0,-13-7 4 16,-23-11 9-1,-11-4 2-15,-20-9 7 0,-7-5-5 0,-4 0-11 16,-1 1-4-16,9 6-29 16,8 4-33-16,17 5-79 15,11 4-55-15,13 6-142 16</inkml:trace>
  <inkml:trace contextRef="#ctx0" brushRef="#br0" timeOffset="143659.013">2554 13122 486 0,'0'-8'317'15,"-4"-7"31"-15,-6-4-39 0,-11 0-68 16,-5 2-40-16,-8 2-97 16,-1 4-47-16,2 12-62 15,6 6-22-15,12 14-12 16,9 8 5-16,14 1 23 15,7 1 7-15,9-8 3 16,5-8-2-16,2-3-7 16,0-6-2-16,-4-6 5 15,-6-4 5-15,-8-7 6 16,-1-2 3-16,-3 0 0 16,-7-2-1-16,3 6-4 15,-4 3-13-15,-4 7-38 0,-3 7-10 16,1 9-2-1,2 5 12-15,6 0 34 0,9-1 10 16,2-7 3-16,7-6 2 16,3-8 7-1,0-5 28-15,0-9 38 0,-3-1 15 16,-8-5 8-16,-5-1-25 16,-4 1-35-16,-1 5-23 15,-3 0-146-15,0 5-132 16</inkml:trace>
  <inkml:trace contextRef="#ctx0" brushRef="#br0" timeOffset="143945.9844">2702 12893 794 0,'2'-20'375'0,"5"-22"-117"0,7 7-70 16,11 8-61-16,3 6-25 16,6 15-55-16,4 6-31 15,3 18-16-15,-3 11 0 16,-7 21 3-16,-9 8 4 15,-9 8 0-15,-2-5 0 16,-9-14 2-16,5-3 0 16,-1-15 2-16,0-1 2 0,1-11 1 31,-3-6 1-31,-3-8 17 16,-2-6-7-16,-6-4-28 0,-5-1-12 15,-12 5-33-15,-3 3-5 16,-10 7 19-1,2 3 8-15,7 4 11 16,8-1-24-16,20-5-176 16</inkml:trace>
  <inkml:trace contextRef="#ctx0" brushRef="#br0" timeOffset="144515.1156">3377 13018 604 0,'-13'-9'354'0,"-9"-7"-47"0,-4 10-149 15,-2 7-47-15,4 13-71 16,5 2-23 0,10 1-23-16,8 0-1 0,8-4 4 15,7 2 0-15,10-2-1 16,0-4 1-16,2-4 6 15,-9-5 6-15,-8-2 16 16,-4 1 1-16,-9-3-12 16,-7 2-8-1,-12 3-17 1,-1 4-2-16,-3 5 1 16,5 4 0-16,11 2-2 15,5 1 0-15,11 0 7 16,4-3 5-16,10-2 4 15,2-5 1-15,6-7 3 16,1-1 2-16,0-8 3 0,1-2 3 16,-5-4 3-16,-2-1 2 15,-7-3 0-15,-1 3-3 16,-6 5-4-16,-3-1-4 16,-3 9-9-16,-4 3-2 15,-2 9-5-15,-2 4-1 16,8 4 5-16,0 1-1 0,9 2 3 15,10-2 2-15,1-4 3 16,5-6 2-16,-3-9 35 16,-6-3 18-16,-1-7 30 15,-7-1 6-15,-7-2-26 16,-3-1-34-16,-10 0-154 16,-1-1-110-16</inkml:trace>
  <inkml:trace contextRef="#ctx0" brushRef="#br0" timeOffset="144621.437">3568 12874 942 0,'0'-6'466'0,"0"-2"-164"16,-2 2-75-16,4 9-128 0,0 6-46 15,1 7-52-15,6 5-101 16</inkml:trace>
  <inkml:trace contextRef="#ctx0" brushRef="#br0" timeOffset="145203.888">4019 13159 507 0,'-1'-6'342'16,"-1"-5"33"-16,1-1-68 0,-10-2-87 15,-4-2-31-15,-4 1-74 16,-7 1-40-16,4 10-66 16,2 4-34-16,-2 8-23 15,4 4 0-15,12 7 20 0,3 3 14 16,14-4 8-16,7 2 2 16,5-8 4-1,6 0 0-15,-6-9 1 0,-2-3 5 16,-4-3 2-16,-5-6 4 15,-4 0 4-15,-4-3-1 0,-3 3-3 16,1 4-7-16,0 3-17 16,-2 4-4-16,0-2-3 15,0 0 3-15,1 6 13 16,4 5 1-16,29 24 3 31,-10-35 2-31,2-7 4 0,0-4 3 16,-5-6 2-16,-3 0 20 0,-6 0 25 15,0 1 12 1,-6-4 25-16,-1 5-14 0,-3 6-24 0,-2 0-20 16,0 17-37-1,-3 3-11-15,1 16-9 0,-3 9 5 16,0 13 8 0,3 13 5-16,3 16 1 0,4 2 2 15,2-6 3-15,3-12-1 16,-1-24 6-16,1-9-33 15,0-17-130 1,-4-5-49-16</inkml:trace>
  <inkml:trace contextRef="#ctx0" brushRef="#br0" timeOffset="145342.8803">4235 13274 1049 0,'4'-2'416'0,"9"-2"-282"0,4 3-54 15,11 2-48-15,4 2-15 16,8-3-36 0,-1 0-86-16</inkml:trace>
  <inkml:trace contextRef="#ctx0" brushRef="#br0" timeOffset="145665.2714">4786 13120 745 0,'-7'-7'376'15,"-11"-7"-101"-15,-7-1-58 16,-4 3-85-16,-2 1-37 16,3 9-75-16,2 2-26 15,7 4-34-15,7 5-7 16,16 2 12-16,6 0 5 16,15 1 17-16,4 0 7 15,2 0 4-15,-2-4 2 0,-7-1 10 16,-6-5 4-16,-12-2 4 15,-7 0-1-15,-18 0-7 16,-3 1-4-16,-8 4 7 16,0 2 0-16,7 2 8 15,7 4 0-15,12 1-6 16,9-2 1-16,14 0-1 16,8-3-1-16,14-2-1 15,3-3-2-15,3-2-15 16,-4-2-73-16</inkml:trace>
  <inkml:trace contextRef="#ctx0" brushRef="#br0" timeOffset="146126.9622">5664 13034 1000 0,'-13'-2'417'16,"-21"2"-258"-16,0 3-67 15,0 16-68-15,3 3-20 16,7 8-9-16,8 3 0 16,14 2 4-16,4-3 2 15,21-7 6-15,4-3 5 16,11-14 8-16,6-2 5 15,-8-9 41-15,-7-5 9 16,-17-7 31-16,-9-4 4 0,-17-3-40 16,-8 0-13-1,-9 2-41-15,-1 1-28 0,5 8-136 16,5 0-257-16</inkml:trace>
  <inkml:trace contextRef="#ctx0" brushRef="#br0" timeOffset="146651.3936">5811 13075 978 0,'17'0'405'0,"25"-3"-244"0,-1-2-56 0,6 5-62 16,-3-4-12 0,-3-2-12-16,-5 3-2 15,-14-3 7 1,-4 3 6-16,-18 0-6 15,-10 1-8-15,-15 2-15 0,-6 0-9 16,-5 4-3-16,4 5 2 16,9 2 7-16,4 5 0 15,14 8 5-15,3-4 2 16,8 4 0 0,8 3 2-16,7-9 2 0,3-3 2 15,7-9 6-15,-1-6 5 0,0-9 7 16,-1-3 0-1,-3-6-4-15,-3-4-4 16,-2 1-7-16,-2 5-6 0,-8 7-9 16,0 7-7-16,-8 7-7 15,-1 2 2-15,0 11 12 16,-2 1 9-16,-4 3 10 16,1 0 1-16,0-5-1 15,3-3-4-15,3-7-3 16,1-3 0-16,7-8-2 0,1-5-1 15,4-7-1 1,4 0-3-16,-2-2-1 16,4 3 0-16,-4 7 1 0,-5 2 0 15,-3 13 1-15,-7 6 0 0,1 12-1 16,1 4 0 0,-3 2 5-16,2 2 24 0</inkml:trace>
  <inkml:trace contextRef="#ctx0" brushRef="#br0" timeOffset="147205.202">7319 13109 920 0,'-9'-7'417'16,"-12"-6"-188"-16,-8 2-44 16,-8 10-78-16,-1 4-38 15,9 12-64-15,8 6-7 16,20 7-5-16,11 0-1 15,18 3 4-15,10-4 1 16,10-6 1-16,1-4 0 0,-13-15 8 16,-6-6 12-16,-19-17 27 15,-6-6 11-15,-8-13 17 16,-7-1-7 0,-3-16-8-16,-5-8-3 0,4-15-16 15,5-5-6-15,9 13-33 16,9 15-17-16,14 27-27 15,-2 11-3-15,6 22-91 16,-4 7-107-16</inkml:trace>
  <inkml:trace contextRef="#ctx0" brushRef="#br0" timeOffset="147408.9598">7503 13069 879 0,'4'1'368'0,"4"6"-210"32,2 7-41-32,-3 5-39 0,-1 7-16 0,-7 4-19 15,-2-3-12 1,-1-1-15-16,4-3 6 16,9-8-143-1,5-6-279-15</inkml:trace>
  <inkml:trace contextRef="#ctx0" brushRef="#br0" timeOffset="147669.8528">7888 13153 865 0,'-2'7'366'16,"-2"9"-188"-16,-5 1-23 16,-3 2-40-16,-2-3-15 0,-7-4-42 15,4-6-12-15,-5-7-11 16,2-3-4-16,3-10-23 15,-3-3-8-15,9-4-18 16,4-1-6-16,7 2 3 16,8 4-4-16,8 8 12 15,4 3 9-15,0 11 13 0,3 3 7 16,-4 10-5-16,-1 3-3 16,-1 2-3-16,-1 3 1 15,0-4-46 1,0-4-92-16</inkml:trace>
  <inkml:trace contextRef="#ctx0" brushRef="#br0" timeOffset="147989.0074">8323 13143 626 0,'-15'-13'418'0,"-16"-8"26"0,-5-2-176 16,3 7-144-16,1 9-57 15,5 12-70-15,1 6-19 16,8 10 0-16,4 1 8 16,14 4 13-16,9 2 1 15,11-3 4-15,2-3 2 16,1-12 6-16,-3-5 2 16,-4-10 75-16,-4-9 14 15,-4-13 29-15,2-2 8 0,-5-11-49 16,2-3-10-16,-2-19-23 15,0-12-9-15,5-2-36 16,3 1-17-16,10 26-26 16,2 17-6-16,4 22 23 15,8 13-77-15,1 19-144 16</inkml:trace>
  <inkml:trace contextRef="#ctx0" brushRef="#br0" timeOffset="148508.8839">8416 13147 843 0,'3'3'305'0,"6"5"-227"16,6 2-12-16,15 0 12 0,1-1-10 16,3-7-10-16,-2-3 6 15,-7-9 9-15,-3-2 5 16,-7-4-8-16,-6-3-11 16,-16 0-19-16,-8 1-12 15,-11 3-19-15,-4 4-18 16,1 8-24-16,1 7-12 15,1 12 1-15,2 7 9 16,9 14 18-16,7 7 12 16,11 15 2-1,6 4 1-15,5 2 3 16,2-5 4-16,0-18 15 0,2-5-51 16</inkml:trace>
  <inkml:trace contextRef="#ctx0" brushRef="#br0" timeOffset="148777.0924">8912 13192 969 0,'-8'-15'462'15,"-8"-12"-196"-15,1 1-112 16,-2 6-40-16,-1 7-57 0,3 6-23 15,-2 8-26-15,1 5-8 0,7 11-10 16,1 6-1 0,12 5 2-16,4 1 3 15,6-3 0-15,3-3 1 16,9-4 1-16,1-7-3 16,8-7-73-16,-3-5-100 15</inkml:trace>
  <inkml:trace contextRef="#ctx0" brushRef="#br0" timeOffset="148945.3193">9047 13074 799 0,'1'-10'418'0,"1"-6"-100"0,1 9-64 15,-3 15-130-15,0 10-43 0,-1 15-77 16,1 6-1 0,1 15 3-16,3 9 0 15,2 10 1-15,0 1 1 16,-2-2-1-16,-2-10 2 15,1-18-13-15,-1-10-106 16</inkml:trace>
  <inkml:trace contextRef="#ctx0" brushRef="#br0" timeOffset="149316.8952">9073 13137 1059 0,'7'1'385'0,"15"1"-307"16,8 3-24-16,5 1-20 16,5 3-7-16,-8-3-15 15,-3-4 3-15,-8-2 11 16,-6-6 6-16,-3-3 10 16,-4 1-2-16,-3 1-15 0,-4 2-2 15,1 7-18 1,-2 3-3-16,0-5 3 0,-2 4-5 15,1 17 5-15,4 29 1 16,2-34 3 0,3-3 4-16,3-8 15 0,2-5 16 15,3-12 20-15,7 0 7 0,-1-10-4 16,0 1-14 0,-2 2-24-16,-1 1-12 15,-2 12-20-15,-2 6-9 0,-2 8-6 16,-3 8-2-16,-5 10-15 15,2 0-40-15,-7 1-153 16</inkml:trace>
  <inkml:trace contextRef="#ctx0" brushRef="#br0" timeOffset="149486.1977">9543 12751 1178 0,'-3'-7'551'0,"-1"-8"-243"16,0 17-200-16,1 11-54 16,3 14-55-16,1 8-18 15</inkml:trace>
  <inkml:trace contextRef="#ctx0" brushRef="#br0" timeOffset="150011.9318">10460 12927 507 0,'0'-8'377'0,"0"-1"4"31,-4 9-144-31,-6 19-146 0,-3 16-60 15,-8 15-21 1,0 5-3-16,3 1 4 0,-2 0 0 16,11-12 3-16,0-10 0 15,3-17 7 1,9-10 7-16,4-17 4 16,4-10 0-16,7-15-4 15,-2-9-4-15,2-6 0 16,1-10 9-16,2-16 13 0,-2 5-3 15,5 5 4-15,-1 15 1 16,-4 35-23-16,1 15-5 16,-6 31-17-16,-1 17-11 15,5 26 3-15,0 3 5 16,8-3 3-16,1-8 2 16,-4-12-48-16,0-8-92 0</inkml:trace>
  <inkml:trace contextRef="#ctx0" brushRef="#br0" timeOffset="150191.3444">10387 13056 914 0,'0'1'393'0,"3"3"-157"15,5-4-128-15,20 4-46 16,7-2-3-16,23-1-31 0,8 2-17 15,8 2 99-15</inkml:trace>
  <inkml:trace contextRef="#ctx0" brushRef="#br0" timeOffset="150649.5301">11022 13075 703 0,'-3'0'297'16,"-1"-5"-125"-16,4 5-108 15,0 0 3-15,0 0 25 16,16 2 1-16,53 8-14 16,-23-10 2-16,7-2-29 0,8 2-12 15,-3-1-19-15,1 1-9 16,-10-5-7 0,-7-2-9-16,-13-1-21 15,-9-4-7-15,-11 3-12 16,-8-3 7-16,-9-3 15 15,-4 1 6-15,-1 5 12 16,3 6 4-16,3 4 0 16,5 5 5-16,2 9 8 15,2 1 5-15,4 6 12 16,-1-4-2-16,0 1-5 0,-1-3-6 16,-1-5-51-16,2 3-123 15</inkml:trace>
  <inkml:trace contextRef="#ctx0" brushRef="#br0" timeOffset="150859.1159">11675 12775 1159 0,'0'-2'442'0,"5"0"-324"0,-3 7-44 15,-2-5-56-15,8 27 3 16,10 51 3-1,-8-22 5-15,-3 4 2 0,-2-5-2 16,-1-8-7 0,-3-7 3-16,-1-9-120 15,-2-2-139-15</inkml:trace>
  <inkml:trace contextRef="#ctx0" brushRef="#br0" timeOffset="151217.7145">11655 12771 972 0,'4'-9'422'0,"8"-9"-208"0,5 2-77 16,7 5-56-16,3 3-21 16,12 8-26-16,4 3-7 15,2 7-3-15,1 1-1 16,-19 4-4-16,-8-1-2 15,-19 2 0-15,-14-2-1 16,-16 1-1-16,-7 1 1 0,0-5-2 16,7-2-3-16,19-3-11 15,10-1-8-15,21 4-12 16,12 2-1-16,11 9 7 16,8 5 1-16,0 10 9 15,-4 4 3-15,-14-1 1 16,-8-2 3-16,-29-8 1 15,-15-5 2-15,-24-4-1 16,-11-5 1-16,-6-5-10 16,9 1-42-16</inkml:trace>
  <inkml:trace contextRef="#ctx0" brushRef="#br0" timeOffset="151522.4163">12414 13147 1047 0,'-2'1'477'0,"-2"4"-211"16,0-3-58-16,3-2-70 16,0 0-23-16,0 0-31 15,-1 0-12-15,2 0-21 16,0 0-13-16,0 0-21 16,-1 0-71-16</inkml:trace>
  <inkml:trace contextRef="#ctx0" brushRef="#br0" timeOffset="234351.0034">13462 12669 723 0,'3'-4'385'0,"-3"1"-57"0,-4-4-71 15,-11 4-79-15,-9-1-39 16,-17 0-87-16,-7 1-24 16,-6 3-25-16,3 6-9 15,11 2-7-15,5 2-18 16,16 2-33-16,3-6-2 15,15-1-14 1,9 2 8-16,15 1 19 0,14 7-1 0,11 7 24 31,2 1 19-31,-9 7 28 16,-14 5 11-16,-32 12 0 0,-17 10-9 16,-21 6-6-16,-6-1-3 15,2-11 0-15,5-8 2 0,16-13-1 0,13-6 1 16,19-9 8-1,6-5 4-15,18-3 3 16,5-2-3-16,14-3-9 16,6-2-14-16,8-3-112 15,6-4-164 1</inkml:trace>
  <inkml:trace contextRef="#ctx0" brushRef="#br0" timeOffset="234543.3838">13611 13034 673 0,'20'3'270'0,"24"-1"-176"16,4-1-26-16,-2-4-26 15,-1-1-10-15,-5 1-61 16,-12-3-94-16</inkml:trace>
  <inkml:trace contextRef="#ctx0" brushRef="#br0" timeOffset="234683.5673">13751 13026 469 0,'-5'11'285'0,"-5"7"-58"16,4 2-60-16,7 4-18 0,2 2-49 16,6 2-14-16,-1-3-34 15,0-2-18-15,7-6-72 16,2-4-85-16</inkml:trace>
  <inkml:trace contextRef="#ctx0" brushRef="#br0" timeOffset="235051.4068">14168 13118 631 0,'-9'-4'418'0,"-10"-6"32"16,1 0-181-16,-6 7-121 0,4-1-57 15,2 8-78-15,1 4-24 16,6 2-27-16,4 5 0 16,9 3 10-16,4-1 9 15,10-3 14-15,3-2 7 16,1-4 10 0,-2-8 3-16,-6-3 6 0,6-3 3 15,-7-6 4-15,6 0 0 16,-3-3-5-16,-2 2-5 15,-2 6-14 1,2 7-5-16,4 7-7 16,-3 3 1-16,3 2 4 0,-4 1 3 15,-1 1 7-15,-3-4 5 16,-2-2 23-16,1-6 17 16,1-5 29-16,-3-4 3 0,2-3-15 15,-1 1-11-15,-1-3-196 16,-1 5-217-16</inkml:trace>
  <inkml:trace contextRef="#ctx0" brushRef="#br0" timeOffset="235352.4144">15162 13050 841 0,'1'-2'461'0,"3"-1"-51"16,8 4-257-16,16 12-111 15,7 2-13-15,9 8-10 0,-1 1-5 16,-9-2-3-16,-2 0-2 16,-5-5-92-16,-1-3-84 15</inkml:trace>
  <inkml:trace contextRef="#ctx0" brushRef="#br0" timeOffset="235489.5426">15538 13049 1127 0,'-9'-2'546'0,"-11"-3"-216"15,-8 8-104-15,-16 9-130 16,-4 8-41-16,-5 11-34 16,-1-1-13-16,12 1-60 15,10-2-71-15</inkml:trace>
  <inkml:trace contextRef="#ctx0" brushRef="#br0" timeOffset="235663.6755">15577 12754 1300 0,'-4'-6'507'0,"-12"-2"-374"15,2 6-93-15,-1 11-145 0,-3 11-403 16</inkml:trace>
  <inkml:trace contextRef="#ctx0" brushRef="#br0" timeOffset="235814.2231">15731 13012 1581 0,'9'7'558'0,"13"9"-488"15,7 4-23-15,3 1-27 16,0 3-6-16,-8-1-35 0,-2-3-51 15,-5-2-199-15</inkml:trace>
  <inkml:trace contextRef="#ctx0" brushRef="#br0" timeOffset="235939.435">16010 13023 1149 0,'-9'2'579'0,"-11"-2"-194"0,-15 14-175 15,-10 1-67-15,-15 11-80 16,-1 4-29-16,10 5-105 15,7-2-102-15</inkml:trace>
  <inkml:trace contextRef="#ctx0" brushRef="#br0" timeOffset="236508.8725">16911 12947 947 0,'2'5'428'0,"-2"13"-183"16,-9 4-45-16,-19 3-49 15,-8 5-32-15,-11-3-47 16,-1-6-21-16,10-9-17 16,4-9-17-16,10-15-54 15,8-7-27-15,10-11-48 16,8-3-1-16,12 1 39 15,5 4 31-15,2 12 61 16,5 10 18-16,5 21 9 16,0 9-6-1,-4 12-24-15,-7 3-3 0,-7 2-6 16,-4-1-3-16,-2-4-159 16</inkml:trace>
  <inkml:trace contextRef="#ctx0" brushRef="#br0" timeOffset="236644.4869">16869 12733 1275 0,'-8'-1'500'16,"-3"-2"-296"0,7 7-202-16,8 10-133 15</inkml:trace>
  <inkml:trace contextRef="#ctx0" brushRef="#br0" timeOffset="237123.562">17072 12638 1046 0,'8'-4'420'0,"12"0"-259"31,14 3-88-31,12 1-8 16,9-3-21-16,-5 0-14 0,-11-3-14 16,-7 3 1-16,-16 0 1 0,-9 1 5 15,-15 2-20 1,-7-4-11-16,-10 4-13 16,0 3-9-16,4 6 5 15,2 5 1-15,8 9-7 16,2 2 1-16,7 6 6 0,3 2 7 15,8-1 12 1,2-1 5-16,-1-3 3 16,-1-1 1-16,-2-8 3 15,0-3 2-15,1-6 10 16,1 1 2-16,6 1 0 16,4 7-2-16,0 5-13 15,-1 4-3-15,-13 4-3 16,-5-2 1-16,-20 0 13 15,-9-1 6-15,-13-11 13 16,-4-5 11-16,-1-12 2 0,3-9-7 16,8-14-43-1,12 3-37-15,14-1-70 0,7 5-43 16,16 6-154-16</inkml:trace>
  <inkml:trace contextRef="#ctx0" brushRef="#br0" timeOffset="237447.1631">17245 12941 793 0,'0'-6'475'15,"1"-6"16"-15,12 2-346 0,8 3-42 0,21 7-59 16,11 2-20-1,9 7-57-15,4 2-82 16</inkml:trace>
  <inkml:trace contextRef="#ctx0" brushRef="#br0" timeOffset="237869.7549">17812 13008 807 0,'-4'-6'382'0,"-16"-5"-141"16,-3-2-46-16,-7 7-93 15,-7 4-31-15,6 5-68 16,3 8-22-16,7 7-20 16,11 3-2-16,12 3 8 15,11 0 11-15,17-4 19 0,3-4 7 16,2-8 10-16,0-2 4 15,-3-7 5-15,-6-5 2 0,0-3 6 16,-5-5 0 0,-2-6-1-1,-3-3 13-15,-1-5 13 16,1 7 1-16,-5 6-2 16,-1 7-16-16,-5 10-26 0,3 9-5 15,-2 9-9-15,-3 1 0 16,4 4 4-16,-5-8 4 0,2-6 7 31,4 0 3-31,-5-11 12 0,8 0 7 16,0-5 6-16,0-4-3 15,1-2-12-15,-3-1-53 16,-3 3-167-16</inkml:trace>
  <inkml:trace contextRef="#ctx0" brushRef="#br0" timeOffset="238148.7224">18430 13022 613 0,'4'4'405'15,"6"5"-6"-15,-14 3-188 16,-9 4-30-16,-12-1-72 0,-5-2-24 0,-8-2-32 16,0-4-6-16,3-8-61 31,0-8-38-31,9-7-53 0,4-3-11 15,9-3 41-15,5 4 36 16,9-3 60-16,9 5 16 0,12 13 24 16,7 4 5-1,8 14-11 1,5 10-8-16,-2 4-23 16,-3 1-5-16,-6 1 0 15,-7-3-148-15</inkml:trace>
  <inkml:trace contextRef="#ctx0" brushRef="#br0" timeOffset="238916.7009">19058 12866 861 0,'8'-2'385'0,"13"-2"-190"0,7 2-50 16,8 4-64-16,3 3-23 16,5 2-27-16,-4 0-11 15,-12-4-6 1,-6 1 0-16,-17-3-2 0,-7 0-9 16,-16 2-17-16,-10 5-8 15,-8 7-1-15,2 3 7 16,7 4 9-16,10 2 2 15,16-2 2-15,3 1 4 16,16-7 12-16,4-5 6 0,6-4 3 16,3-5 0-16,-1-6-4 15,-2-3 0 1,-5-4-11-16,-1-6-6 0,-5-3-3 16,-2 1-4-1,-1 9 1-15,-5 3 4 0,-3 9-2 16,-4 8 3-16,-1 9 5 15,0 5 1-15,1 4 4 16,0-7 0-16,-1-7 1 16,1-6 0-16,5-7 9 15,-1-1-1-15,3-14-12 16,3-1-2-16,0-14-7 0,9-2 0 0,5-6 5 31,4 0 2-31,3 8 3 16,-3 8 9-16,-5 16 7 15,-3 7 1-15,-6 16-7 16,2 5-10-16,-5 5 2 16,-3 2 4-16,-5-3 4 15,-5-6 1-15,0-6-3 16,0-3 0-16,0-8 6 0,2-2 10 0,1-5-4 31,-3 1-5-31,0 1-50 0,0 0-61 16,0 0-247-16</inkml:trace>
  <inkml:trace contextRef="#ctx0" brushRef="#br0" timeOffset="239437.9283">19997 12841 842 0,'-2'0'472'15,"-2"-3"-92"-15,6 8-212 16,-2-5-46-16,3 6-67 16,19 23-8-16,24 30-14 15,-36-27 4-15,-20-13 0 0,-3-1-4 16,-7-13-8-16,-4-6-60 15</inkml:trace>
  <inkml:trace contextRef="#ctx0" brushRef="#br0" timeOffset="240057.3545">20682 12744 612 0,'10'0'305'15,"12"2"-80"-15,0 7-57 16,-1 18-57-16,-6 6-14 0,-11 12-29 16,-3 3-7-16,-6-1-10 15,-6-5-14-15,2-12-13 16,0-7-41-16,5-20-128 16,4-7-87-16,8-16-169 0,6-6-12 15,5-10 151-15,5 5 147 16,2 3 272-16,-4-1 89 15,-4 11 68 1,-12 1-17-16,-7 10-75 16,-3 5-40-16,-8 4-91 15,3 6-43-15,-5 3-36 16,1 5-8-16,8 5-6 16,5 2-3-16,14 0 4 15,5 0 7-15,10-8 10 16,2-3-1-16,2-5-3 0,-1-6 0 15,-7-3 4-15,-2-5 2 16,-6-5 8 0,-3-5 3-16,1-3-1 0,-2-3 0 15,-4 2 15-15,1 6 5 16,-6 8-7-16,-1 7-9 16,2 16-26-16,-3 6-9 15,4 11-4-15,-4 3 4 0,-2-2 10 16,0-6-45-16,-3-6-166 15,2-4-96-15</inkml:trace>
  <inkml:trace contextRef="#ctx0" brushRef="#br0" timeOffset="240191.0993">21051 12547 1099 0,'1'-4'433'16,"-1"0"-295"-16,2 9-140 0,-2-5-77 15,2 17-311-15</inkml:trace>
  <inkml:trace contextRef="#ctx0" brushRef="#br0" timeOffset="240391.0438">21275 12909 966 0,'12'9'403'0,"9"16"-230"0,-5-4-36 16,-7-1-45-16,-2-1-11 15,-2-8-25-15,-1 1-6 16,0-7-14-16,0-6 1 16,3-5 5-16,4-6 1 0,4-13-3 15,-1-1-11-15,-3-4-28 16,-2 1-36-16,-2 11-115 16,-1 5-93-16</inkml:trace>
  <inkml:trace contextRef="#ctx0" brushRef="#br0" timeOffset="240696.9675">21607 12863 683 0,'6'-4'434'16,"2"-2"-20"-16,0 6-253 0,-1 8-51 15,-2 14-63-15,-3 1-8 0,-3 8-2 16,-7 1-3-1,-2-12-12-15,1 1-2 16,5-12-1-16,3-5 9 16,5-10 4-1,4-10-2-15,12-9-6 0,2-3-12 0,7-1-5 32,1 4 8-32,2 11 13 0,-3 8 2 15,-5 14 6-15,-2 7-8 16,-11 7-15-16,-4 3-2 15,-3 0-9-15,-2-1-9 16,0-3-183-16</inkml:trace>
  <inkml:trace contextRef="#ctx0" brushRef="#br0" timeOffset="240970.9587">22215 12901 659 0,'-3'-14'440'0,"-3"-12"25"0,-3 10-273 16,-8 2-51-16,-5 10-89 0,-3 4-29 0,-1 9-32 31,1 9-3-31,7 14 2 16,4 5 3-16,12 1 12 15,6-3 5-15,15-8 5 16,3-5 3-16,1-10 3 15,-4-2 2-15,-7-10 17 16,-5-4 9-16,-9-6-23 16,-10-5-30-16,-8-7-144 15</inkml:trace>
  <inkml:trace contextRef="#ctx0" brushRef="#br0" timeOffset="241404.0339">22301 12895 1278 0,'12'4'524'16,"3"5"-325"-16,1 3-65 16,-9 8-69-16,-7-2-17 15,1 4-21-15,-2-1-4 0,1-5-9 16,-2-4-1-16,-3-9 1 16,4-3-1-16,1-10-13 15,6-5-5-15,11-7-7 16,6-5-3-16,2 3 8 15,0 2 3-15,0 12 3 16,-5 4 0-16,-4 12 0 16,-2 8-1-16,-10 9-9 15,-3 7 2-15,2 0-45 16,-1-2-69-16,7-8-141 16,5-7-38-16,4-12 37 15,1-5 96-15,2-11 242 16,1-4 100-16,1-4 102 0,1-3 17 15,2 4-53 1,7 9-46-16,-5 6-75 0,1 9-38 16,-3 13-45-16,-8 5-17 15,-2 5-10 1,-9 1 5-16,-8-6 13 16,-5-4 7-16,-16-1-4 0,-2-6-6 15,-21 4-78-15</inkml:trace>
  <inkml:trace contextRef="#ctx0" brushRef="#br0" timeOffset="242307.6227">1839 14067 629 0,'5'-9'424'15,"1"-8"-13"-15,-2 9-131 16,-4 3-46-16,-1 12-116 16,-1 10-50-16,-1 17-64 15,2 13-1-15,1 13 2 16,3-1 4-16,3-6-7 0,3-5-92 15</inkml:trace>
  <inkml:trace contextRef="#ctx0" brushRef="#br0" timeOffset="242611.7099">2237 14121 1075 0,'-17'-2'499'16,"-15"-4"-204"-16,0 9-190 16,2 5-47-16,7 11-51 15,4 7-11-15,8 8 0 16,10 3 3-16,6 0 3 16,6 0 3-16,19-10 1 15,-1-10 3-15,12-10 6 0,0-7 4 16,-15-9 18-16,-6-4 17 15,-19-4 15-15,-4 2-3 16,-18 0-24-16,-3 0-21 16,-7 4-81-16,-3 3-94 15</inkml:trace>
  <inkml:trace contextRef="#ctx0" brushRef="#br0" timeOffset="242774.8103">2323 14210 937 0,'20'3'414'0,"25"7"-215"16,3 7-57-1,-2 12-76-15,-5 7-26 0,-10 6-24 16,-6 1-5-16,-5-1-47 16,-3-7-52-16,-5-13-213 15</inkml:trace>
  <inkml:trace contextRef="#ctx0" brushRef="#br0" timeOffset="242943.7179">2659 14143 1192 0,'-15'0'568'0,"-9"0"-229"0,-3 18-180 16,-2 6-61-16,-5 20-63 31,-5 9-13-31,-12 12-15 0,-2 3 22 0,9 2-176 15,8-8-35-15</inkml:trace>
  <inkml:trace contextRef="#ctx0" brushRef="#br0" timeOffset="243341.1813">2772 14188 1047 0,'0'-4'489'16,"-2"-4"-184"-16,0 3-97 15,2 6-104-15,0 4-38 0,0-5-60 16,0 1-6-16,11 21 2 15,22 30 1-15,-7-31 2 16,0-1 3-16,2-8 3 16,-1-8 1-16,-1-4 4 15,-7-8 1-15,0-8-2 16,-2-2-5-16,-10-6-58 16,5-2-36-16,-12-5-58 15,0 0-6-15,-4-4 52 16,-3 4 32-16,0 10 76 15,4 4 21-15,2 14 9 16,-1-3-2-16,2 6-29 16,-1 0-123-16</inkml:trace>
  <inkml:trace contextRef="#ctx0" brushRef="#br0" timeOffset="243829.4926">3398 14127 810 0,'-8'-8'469'0,"-10"-6"-41"16,0 3-167-16,1 5-150 16,3 5-46-16,5 6-79 15,1 3-13-15,9 3-4 16,3 4 8-16,11 1 20 15,5 3-1-15,3-2 1 16,-3-4-2-16,-5-3-23 16,-3-3-10-16,-8-5-18 15,-7-1-6-15,-10 2 22 16,-10 0 11-16,-10-1 25 0,0 2 7 16,9 3 0-1,3 0-1-15,13 5 2 16,5 1 4-16,10 1 14 15,7-1 5-15,14-2-2 0,5-2-2 16,7-6-7 0,-6-3-3-16,-3-10 0 15,-3-3 0-15,-5-7 3 0,4 2 1 16,-6-5 2 0,-2 1 24-16,-8 3 28 15,-7 2 18-15,-3 10 17 0,-2 5-28 0,-6 9-36 16,5 6-21-1,-2 9-22-15,3 5 0 16,6 3-16-16,5 1-64 16</inkml:trace>
  <inkml:trace contextRef="#ctx0" brushRef="#br0" timeOffset="244419.6548">4601 14188 785 0,'0'-9'418'15,"-1"-6"-121"-15,-6-2-71 16,-2 3-25-16,-13 4-48 15,-1-1-34-15,-4 8-78 16,-3 3-24-16,9 11-48 16,1 8-4-16,13 12 11 15,6 2 11-15,14 1 17 16,4-2 2-16,15-10 4 16,-1-8-4-16,5-12-2 15,5-8-2-15,-13-13-75 0,-2-2-77 16,-16-6-319-16</inkml:trace>
  <inkml:trace contextRef="#ctx0" brushRef="#br0" timeOffset="244526.6305">4537 13934 835 0,'-2'-2'409'16,"-4"2"-170"-16,7 6-104 16,-1-6-118-1,0 0-20-15,0 0-170 0</inkml:trace>
  <inkml:trace contextRef="#ctx0" brushRef="#br0" timeOffset="244940.1787">4823 14098 644 0,'6'5'336'0,"10"2"-74"16,0 1-74-16,1 0-67 16,2-2-32-16,-6-3-49 0,4-3-6 15,-7-3-10-15,-1 2-1 16,-2-2-4-16,-6 2-2 15,-1 2-14-15,-1-1-6 16,0 0 3-16,0 0 0 16,-15 14 7-16,-34 32 4 15,37-24-7 1,4 1 1-16,10-1 10 0,10 0 5 16,8 0 7-16,7-2 0 15,-2-9-4 1,-1-4-2-16,1-12 2 15,-1-5 1-15,7-10-2 16,0-4 0-16,-1-1 5 0,-1-6-5 0,-11 1 20 16,-2-1 10-1,-7 9 6-15,-1 9 8 0,-7 7-27 16,-2 7-16 0,-3 9-19-16,1 7-8 0,3 14 4 15,2 4 0 1,4 0 0-16,3 1 2 0,-1-8-57 15,-2-4-78-15</inkml:trace>
  <inkml:trace contextRef="#ctx0" brushRef="#br0" timeOffset="245321.5963">2795 13712 1052 0,'13'8'446'0,"6"7"-216"0,1 12-115 16,-5 0-11-16,-8 5-27 15,-4-2-31-15,-3-7 2 16</inkml:trace>
  <inkml:trace contextRef="#ctx0" brushRef="#br0" timeOffset="246098.7931">7168 14432 1129 0,'5'-2'480'0,"15"7"-268"0,11 9-83 16,19 22-78-16,9 11-10 0,7 9-15 15,-2 4-5-15,-11-4-2 16,-8-9 0-16,-11-6-191 16,-5-8-112-16</inkml:trace>
  <inkml:trace contextRef="#ctx0" brushRef="#br0" timeOffset="246315.4218">7668 14489 1119 0,'-7'-6'523'0,"-6"-3"-221"16,-4 1-78-16,-6 9-102 15,-5 6-41 1,-13 9-53 0,-6 11-16-16,-8 11-14 15,-1 6-2-15,-4 8-4 0,2-3-54 16,11-7-136-1,8-5-81-15</inkml:trace>
  <inkml:trace contextRef="#ctx0" brushRef="#br0" timeOffset="246641.3226">7846 14771 935 0,'-3'-2'505'15,"0"0"-127"-15,3 12-226 16,-6 10-65-16,5 19-66 16,-1 9-7-16,2 3-6 15,5 0 1-15,-1-11-3 16,-2-8-1-16,2-13-165 16,-1-7-131-16</inkml:trace>
  <inkml:trace contextRef="#ctx0" brushRef="#br0" timeOffset="246952.2">7778 14775 1143 0,'5'-8'500'0,"13"-9"-260"16,9 1-82 0,8 6-91-16,8 7-21 15,3 6-25-15,-6 3-3 16,-7 7 0-16,-8-2-7 15,-16 4-16-15,-7 3-8 0,-10 2-4 16,-3 4 1-16,-7-3 8 16,2-3-20-1,8-3-19-15,5-6-3 0,7-1 1 16,9 2 24 0,4 4 20-16,2 2 3 0,-4 6 0 15,-7 1-2-15,-13-3 1 16,-10 3 1-16,-16-6 8 15,-2-1-11-15,-1-8-82 16,4-5-180-16</inkml:trace>
  <inkml:trace contextRef="#ctx0" brushRef="#br0" timeOffset="247314.6292">8421 14573 835 0,'0'-7'480'15,"9"5"-25"-15,15-1-298 16,12 3-48-16,25 1-45 0,4-2-15 16,-2 0-23-1,-3-2-8-15,-21 1-12 0,-4 2-51 16,-10-2-160-16,-5 1-146 15</inkml:trace>
  <inkml:trace contextRef="#ctx0" brushRef="#br0" timeOffset="247508.1255">8533 14685 844 0,'1'4'449'0,"1"-2"-131"16,11-2-125-16,9 0-35 16,16-2-52-16,9 2-15 15,5 0-35-15,-5 0-16 16,-10-1-6-16,-3-3-66 16</inkml:trace>
  <inkml:trace contextRef="#ctx0" brushRef="#br0" timeOffset="247874.2334">9211 14371 925 0,'0'-3'434'16,"7"3"-190"-16,5 11-113 0,18 19-87 15,9 11-16 1,17 10 3-16,4 2-7 16,-2-5-5-16,2-3-3 0,-13-2-86 15,-5-5-104 1</inkml:trace>
  <inkml:trace contextRef="#ctx0" brushRef="#br0" timeOffset="248063.0149">9687 14417 1175 0,'-11'-6'520'0,"-9"-6"-258"15,-5 13-144-15,-6 4-34 16,-13 16-56-16,-6 10-19 16,-6 13-7-1,2 7-2-15,8-4 10 0,7-3-69 16,14-8-145-1,6-4-126-15</inkml:trace>
  <inkml:trace contextRef="#ctx0" brushRef="#br0" timeOffset="248434.7518">9787 14749 1015 0,'2'3'425'0,"-4"9"-217"15,-5 4-103-15,-3 11-56 16,-6 6-3-16,3-4-15 0,0-3-12 16,9-10-4-16,1-8 5 31,0-11-7-31,4-10-3 0,5-11-5 15,0-10-2-15,10-1 10 0,-5-4 7 16,1 3 4 0,3 7 3-16,-5 9 6 15,3 9-1-15,-1 11-2 0,5 8-5 16,0 14-14 0,3 6-5-16,1 8 0 15,-1 2 0-15,1 2 2 16,-4-6 8-16,-4-6-119 15,-3-9-70-15</inkml:trace>
  <inkml:trace contextRef="#ctx0" brushRef="#br0" timeOffset="248572.2898">9777 14806 1245 0,'3'4'485'0,"4"-1"-295"15,23 2-169-15,6-3-1 16,16-4-75-16</inkml:trace>
  <inkml:trace contextRef="#ctx0" brushRef="#br0" timeOffset="248903.17">10574 14353 1054 0,'2'-2'530'0,"1"-4"-190"16,-1 13-204-16,2 14-62 16,3 20-66-16,0 8-5 15,2 6 4-15,1-5 4 16,-2-8 0-16,-1-4 14 16,-7-10-168-16,-1 0-121 15</inkml:trace>
  <inkml:trace contextRef="#ctx0" brushRef="#br0" timeOffset="249051.608">10347 14540 1386 0,'6'0'529'0,"19"1"-387"16,12 3-46-16,28 1-53 15,12-2-12-15,4 1 3 16,-4-3-65-16</inkml:trace>
  <inkml:trace contextRef="#ctx0" brushRef="#br0" timeOffset="249542.5743">11164 14366 733 0,'9'-5'372'0,"9"-3"-106"15,-4 8-124-15,-2 8-25 16,-5 8-41-16,-3 9-18 0,-5 12-14 16,-4 4-3-16,3 6-10 15,3-4-5-15,10-6-7 16,5-6 0 0,9-11-2-16,5-7-1 0,12-14 4 15,0-8 0-15,2-13 2 16,-2-4 4-16,-12-9 2 15,-4-3 6-15,-10-7 27 16,-5-1 7-16,-9 7 13 16,-2 8 1-16,-7 20-30 0,-3 11-16 15,-4 23-29 1,0 12-7-16,4 12-6 16,7 3 5-16,9-2 4 15,5-1 2-15,10-7-64 16,2-5-104-16</inkml:trace>
  <inkml:trace contextRef="#ctx0" brushRef="#br0" timeOffset="249788.08">11692 14644 783 0,'10'4'384'0,"10"8"-100"16,5 4-154-16,0 11-54 15,-3-1-12-15,2 4-18 16,-2 0-11-16,1-3-14 16,0-3-4-16,-1-9-99 15,-3-10-98-15</inkml:trace>
  <inkml:trace contextRef="#ctx0" brushRef="#br0" timeOffset="249916.8622">11966 14698 883 0,'-6'-1'446'0,"-12"1"-117"16,-8 4-86-16,-12 11-97 16,-3 4-36-16,-3 6-64 0,0 2-20 15,10 2-25-15,1-2-66 16</inkml:trace>
  <inkml:trace contextRef="#ctx0" brushRef="#br0" timeOffset="250336.7777">12254 14105 1300 0,'-2'0'515'15,"1"7"-357"-15,1 11-73 0,0 17-78 16,5 11-1-16,-1 22 1 16,3 12 0-16,2-2-2 15,1-5 1 1,11-18 5-16,5-12 0 0,7-15 3 15,2-9-3-15,-3-10-65 16,-6-5-78 0,-12-13-321-16</inkml:trace>
  <inkml:trace contextRef="#ctx0" brushRef="#br0" timeOffset="250520.5343">12142 14369 1170 0,'8'0'441'0,"15"2"-299"0,13 3-37 15,30 3-28-15,8-2-4 16,8-1-33-16,-9-3-6 16,-27 0-3-16</inkml:trace>
  <inkml:trace contextRef="#ctx0" brushRef="#br0" timeOffset="264840.5741">7372 16029 451 0,'2'10'241'15,"4"6"-44"-15,5-3-9 16,3-13-8-16,5-6 1 0,7-21-7 15,2-8-17-15,5-23-39 16,1-12-22-16,-3-12-17 16,-7-9-10-16,-14 6-1 15,-8 12 4-15,-16 15-1 16,-7 15-3-16,-4 27-41 16,-4 9-11-16,-1 27-32 15,2 16-14-15,10 26 10 16,14 16-3-16,19 16 5 15,13 0 9-15,25-13 5 16,12-21 1-16,20-31 1 16,6-13 2-16,-6-20 442 15</inkml:trace>
  <inkml:trace contextRef="#ctx0" brushRef="#br0" timeOffset="268973.1738">8347 15674 469 0,'-2'0'314'16,"-5"4"6"-16,6-4-70 15,12 2-63-15,8-2-27 0,19-3-42 16,8 2-27-1,9-3-50-15,5 1-16 0,-3 1-9 16,-7 1-8 0,-12 1-134-16,-5 0-97 0</inkml:trace>
  <inkml:trace contextRef="#ctx0" brushRef="#br0" timeOffset="269191.7247">8389 15830 676 0,'0'0'381'15,"3"-1"-32"-15,9-1-114 16,21-1-84 0,12 2-23-16,16 2-36 0,1 4-23 15,-10 1-25-15,-6-1-4 0,-13-1-40 31,-3-2-83-31</inkml:trace>
  <inkml:trace contextRef="#ctx0" brushRef="#br0" timeOffset="272102.1018">9472 15510 846 0,'-14'-9'420'0,"-12"0"-158"0,-3 5-75 15,0 14-103-15,5 13-53 0,3 15-42 16,11 7-12-16,12 9-2 16,14-2 11-1,26-5 7-15,10-9 3 0,26-21 8 16,5-14 6-16,-4-20 7 16,-9-10 44-16,-32-13 64 15,-15-2 24-15,-23-1 44 16,-14-2-34-1,-19 9-65-15,-12 0-30 0,-13 11-54 16,3 6-17 0,11 8-52-16,13 7-85 15,18 9-259-15</inkml:trace>
  <inkml:trace contextRef="#ctx0" brushRef="#br0" timeOffset="272299.4957">9615 15478 728 0,'0'0'421'15,"-1"5"-77"-15,-15 12-133 16,-8 11-34-16,-15 12-64 16,-4 6-23-16,0 2-46 15,8-3-12-15,16-10-135 16,10-8-107-16</inkml:trace>
  <inkml:trace contextRef="#ctx0" brushRef="#br0" timeOffset="272800.0843">10408 15493 1115 0,'-2'0'497'0,"-1"4"-262"0,0 9-71 0,1 12-98 15,1 14-25-15,1 20-21 16,1 8-3-16,5 5-1 16,2 0-6-16,1-18-21 15,3-11-49-15,-3-19-146 16,-2-14-127-16</inkml:trace>
  <inkml:trace contextRef="#ctx0" brushRef="#br0" timeOffset="272965.1181">10209 15765 794 0,'9'-3'434'16,"7"-3"-85"-16,22-4-160 15,14-2-12-15,23 3-59 0,12 5-36 0,-3 7-30 32,-13 6-4-32</inkml:trace>
  <inkml:trace contextRef="#ctx0" brushRef="#br0" timeOffset="278808.2434">11022 15747 441 0,'-4'-3'269'0,"0"-8"-3"16,0 0-38-16,10-8-57 15,6 0-25-15,12-9-33 16,9-2-10-16,8 1-16 16,0 4-12-16,-4 17-39 0,-5 8-23 15,-9 20-27-15,-4 10-2 16,-11 15 10-16,-8 2 9 16,-5 3 13-16,-2-1 2 15,7-14-2-15,8-5 0 16,6-20 2-16,5-10 2 15,8-18 4-15,1-11 3 0,3-12 3 16,-2-4-1-16,-8 1-4 16,-5 5-3-16,-6 11-6 15,-2 10-5-15,-8 16-19 16,-2 7-4-16,-5 23-2 16,-2 8 0-16,5 12 15 15,4 4 2-15,10-7 0 16,7-7-10-16,12-16-100 15,5-7-103-15</inkml:trace>
  <inkml:trace contextRef="#ctx0" brushRef="#br0" timeOffset="279135.9664">11800 15928 922 0,'-2'1'446'16,"-6"7"-159"-16,1 5-63 0,-1 5-104 15,-3 8-33-15,5 0-55 16,4 0-16-16,8-1-9 16,9-12-2-16,4-2-3 15,3-6-26-15,0-12-115 16,-4 2-89-16</inkml:trace>
  <inkml:trace contextRef="#ctx0" brushRef="#br0" timeOffset="279339.1933">11783 15752 1016 0,'-2'-4'578'15,"0"-4"-92"-15,2 6-273 0,6 1-66 16,-1 1-92-16,-5 0-24 15,0 0-21-15,0 0 0 16,0 0-44-16,0 0 423 16</inkml:trace>
  <inkml:trace contextRef="#ctx0" brushRef="#br0" timeOffset="279839.1209">12239 15821 797 0,'0'0'491'0,"-2"0"1"16,0 0-158-16,0 0-136 15,1 0-54-15,0 0-92 16,0 0-9-16,1 0-155 16</inkml:trace>
  <inkml:trace contextRef="#ctx0" brushRef="#br0" timeOffset="280356.8079">12755 15424 592 0,'-3'-3'385'0,"2"-4"42"16,-4 5-147-16,1 8-124 15,-3 13-45-15,0 17-72 16,-2 10-14-16,-9 18 6 16,3 7-3-16,7 5-15 0,4-4-4 15,16-11-4-15,7-10 0 16,5-25 5-16,6-7 3 15,4-15 5-15,-2-8 2 16,-1 3-15 0,-8-13-41-16,-13-4-140 15,-3-1-226-15</inkml:trace>
  <inkml:trace contextRef="#ctx0" brushRef="#br0" timeOffset="280558.3562">12540 15644 1283 0,'-1'2'502'0,"8"3"-349"15,9-1-62-15,25-2-29 16,9 0 26-16,19 0 15 16,4-2-1-16,-11-2-30 15,-2-2-29-15,-18-4-34 16,-10 1-62-1</inkml:trace>
  <inkml:trace contextRef="#ctx0" brushRef="#br0" timeOffset="283513.85">7503 16626 797 0,'-1'-7'435'0,"-2"-6"-110"16,4 6-113-16,-1 2-39 0,1 13-88 31,1 12-35-31,-8 18-31 0,0 13 4 15,-1 21 2-15,-4 8-4 0,14 0-5 16,5-4-3-16,8-15-3 16,10-8 0-16,11-5-2 15,7-5-2-15,8-15-15 16,-1-10-56 0,-9-17-160-16</inkml:trace>
  <inkml:trace contextRef="#ctx0" brushRef="#br0" timeOffset="283694.3206">7386 16990 1097 0,'-2'0'533'16,"4"-2"-198"-16,7 3-137 0,6-2-116 15,8-1-35-15,15 7-28 16,5-5-5-16,13 1-88 15,10-1-162-15</inkml:trace>
  <inkml:trace contextRef="#ctx0" brushRef="#br0" timeOffset="283980.666">8167 16908 1352 0,'12'-2'492'15,"21"2"-398"-15,12 2-35 16,8 5-24-16,3 3-11 0,-8 2-8 16,-1-4-34-1</inkml:trace>
  <inkml:trace contextRef="#ctx0" brushRef="#br0" timeOffset="284199.1604">8235 17097 1206 0,'12'0'453'0,"14"0"-315"0,8-1-26 15,11-3-11-15,3 2-6 16,1 3-36-16,-3 2-14 15,-5 2-16-15,-6-1 447 16</inkml:trace>
  <inkml:trace contextRef="#ctx0" brushRef="#br0" timeOffset="284996.9601">9111 17067 1113 0,'0'-1'418'15,"4"-1"-273"-15,35 3-124 16,20 3-12-16,37 2 17 16,19-2 4-16,26-3 24 15,1-1 2-15,3-1-4 16,-9-4-4-16,-22-2-139 16</inkml:trace>
  <inkml:trace contextRef="#ctx0" brushRef="#br0" timeOffset="285452.0501">9507 16805 794 0,'5'4'367'0,"4"4"-161"0,14-9-63 16,6-7-1-1,12-20-31-15,5-8-15 0,-2-14-41 16,-4-5-13-16,-11 0 0 16,-13-8 5-16,-13-4 19 15,-7 2 3-15,-14 4-19 16,-1 14-8-16,-4 24-45 16,-3 11-13-16,-1 30-11 15,1 16-3-15,7 32 16 16,13 13 6-16,27 9 12 15,18-4 5-15,19-15 14 16,2-12-31-16</inkml:trace>
  <inkml:trace contextRef="#ctx0" brushRef="#br0" timeOffset="286005.014">9198 17472 553 0,'7'-4'302'16,"1"-6"-59"-16,12-5-75 16,3 0-3-16,4-1-30 15,-1 3-14-15,-8 7-40 16,-2 6-14-16,-12 13-13 15,-3 11-3-15,-6 15-9 16,2 5-5-16,0 3-11 16,5-2-5-16,9-11-4 15,-2-5 1-15,10-14 0 16,0-10 0-16,2-13 2 16,4-9 2-16,-1-16 1 0,-5-3 0 15,-3-7-5 1,0 3-2-16,-6 10-6 0,-2 3 2 15,-6 16 6-15,-3 3-1 16,2 10-6-16,0 10-5 16,3 8-7-16,1 7 0 15,3 8 2-15,2 0 2 16,0-1 26-16,0 0-66 0</inkml:trace>
  <inkml:trace contextRef="#ctx0" brushRef="#br0" timeOffset="286267.4174">9801 17684 748 0,'-1'-2'395'15,"-3"-1"-73"-15,4 4-131 16,-1-1-47-16,0 0-18 15,-1 26-24-15,-9 33-14 16,11-27-40-16,1-2-14 16,5-6-17-16,2-6-3 15,1-8-2-15,1-7-3 0,0-6-44 16,3-5-68 0,-1-5-307-1</inkml:trace>
  <inkml:trace contextRef="#ctx0" brushRef="#br0" timeOffset="286459.9192">9802 17529 1297 0,'1'-1'610'0,"-4"-2"-246"0,5 2-155 16,-2 1-126-1,0 0-36-15,0 0-31 0,0 0-8 16,0 0-613-16</inkml:trace>
  <inkml:trace contextRef="#ctx0" brushRef="#br0" timeOffset="286910.4999">10505 17021 1218 0,'8'0'474'0,"19"-1"-316"16,12 1-82-16,14-4-41 16,7 4-9-16,-6 0-15 15,-4 1 14-15,-9-1-202 16</inkml:trace>
  <inkml:trace contextRef="#ctx0" brushRef="#br0" timeOffset="287098.972">10580 17140 993 0,'5'1'456'0,"8"3"-156"0,20 1-208 15,10 2-7-15,10-5-32 16,-6-2-11-16,0 0 10 16,-3-3-165-16</inkml:trace>
  <inkml:trace contextRef="#ctx0" brushRef="#br0" timeOffset="287941.3086">11333 17096 883 0,'5'-5'325'0,"20"-4"-229"16,15 0-73-16,55-3-11 16,20 7 21-16,51 6 32 15,16 4 2-15,0 7 1 16,4-3-7-16,-28 7-33 15,-18-2-4-15,-19-1-154 16</inkml:trace>
  <inkml:trace contextRef="#ctx0" brushRef="#br0" timeOffset="288631.0699">11592 16733 863 0,'3'0'325'16,"6"-4"-222"-16,9-5-26 0,12-7-22 16,6-7-7-16,3-5-26 15,-3-3 3-15,-9 1 17 16,-2 4 13-16,-11 6 28 15,-2 6 11-15,-8 13-15 16,-4 4-20-16,-6 16-36 16,-1 13-22-16,3 14-3 15,0 5 3-15,10 5-1 16,5-6-72-16,11-11-150 16</inkml:trace>
  <inkml:trace contextRef="#ctx0" brushRef="#br0" timeOffset="288915.3505">12212 16639 819 0,'-14'-10'484'0,"-6"-10"-93"16,-11 5-124-16,-2 2-50 15,-4 10-119-15,-5 6-42 16,9 12-52-16,4 9-10 0,15 10 1 15,7 4 0-15,16 6 2 16,13 0 1 0,16-8 1-16,6-4-2 15,7-17 1-15,-4-10 2 16,-10-15 10-16,-7-9 8 16,-15-12 15-16,-5-4 4 0,-11-1-31 15,-8 1-40-15,-6 3-157 16</inkml:trace>
  <inkml:trace contextRef="#ctx0" brushRef="#br0" timeOffset="289113.593">12271 16517 1226 0,'0'-4'499'15,"14"-2"-299"1,13 7-119-16,7-6-59 0,14 10-10 0,-1 1-38 16,-6-3-72-16,-11 2-349 15</inkml:trace>
  <inkml:trace contextRef="#ctx0" brushRef="#br0" timeOffset="289257.1606">12668 16371 773 0,'-2'1'541'16,"-5"2"46"-16,2 8-260 16,-4 15-193-16,3 8-46 0,6 13-43 0,0 1-15 15,6-6 11-15,1 1-61 16</inkml:trace>
  <inkml:trace contextRef="#ctx0" brushRef="#br0" timeOffset="290206.9785">11410 17490 526 0,'1'-3'293'0,"3"-8"-31"0,6-1-96 15,9-2-54-15,7 0-17 16,15 2-34-16,6 8-15 16,6 11-18-16,-7 4-7 15,-15 12-5-15,-18 0-2 0,-32 9 3 16,-11-2 0-16,-16-1 1 15,1-2 5-15,8-17 6 16,9-3-3 0,14-9-26-16,9 1-19 15,17-3-17-15,11 3 3 16,15 2 26-16,7 6 14 16,-1 7 13-16,-10 2 1 15,-15 8 1-15,-17 3 1 0,-21 3-3 16,-9 0 0-1,-17-12-13-15,2-8-42 0,5-18-139 16,8-6-158-16</inkml:trace>
  <inkml:trace contextRef="#ctx0" brushRef="#br0" timeOffset="290380.0386">11907 17623 1264 0,'0'0'559'0,"0"2"-292"16,-1-1-65-1,1-1-83-15,0 0-39 0,0-1-99 16,0 0 62 0</inkml:trace>
  <inkml:trace contextRef="#ctx0" brushRef="#br0" timeOffset="290750.9777">12024 17732 518 0,'8'-9'262'0,"9"-16"-25"15,4-1-23-15,2-5 6 16,-1-1-16-16,-3 3-44 16,-3-3-10-16,-2 11-11 15,-3 4-19-15,-6 8-40 16,0 5-20-16,-2 4-36 15,2 1-5-15,-5-1-11 16,0 1-2-16,13 28 2 16,10 39 2-16,-20-22 0 15,1 3 3-15,-1-4-3 16,-3-1 8-16,7-13-229 16</inkml:trace>
  <inkml:trace contextRef="#ctx0" brushRef="#br0" timeOffset="291057.8362">12562 17524 845 0,'-9'-11'425'0,"-11"0"-105"31,11 5-65-31,0 1-80 0,-33-7-41 0,-2 15-79 15,-1 7-25-15,19 20-25 16,4 3-3-16,13 8-2 16,10 4-1-16,16-2 2 15,12-2 4-15,13-15 6 0,4-9 1 16,3-17 7 0,-1-8 4-16,-12-17 9 15,-7-1 3-15,-20-6 12 16,-9-5-2-16,-16 9-39 15,-7-4-57-15</inkml:trace>
  <inkml:trace contextRef="#ctx0" brushRef="#br0" timeOffset="291523.4495">12895 17363 770 0,'-8'-7'399'0,"-8"-2"-72"31,-4 2-60-31,-8 11-80 16,1 6-41-16,4 9-87 15,3 4-35-15,15 8-27 16,3 0 0-16,12 0-1 15,5-1 2-15,12-9 5 16,7-6 4-16,5-10 8 16,-2-5 5-16,-13-5 34 15,-9-6 14-15,-20-7 9 16,-13 1-8-16,-21-2-38 0,-5 2-13 16,4 6-112-16,3-6 355 15</inkml:trace>
  <inkml:trace contextRef="#ctx0" brushRef="#br0" timeOffset="291890.106">13361 16962 1298 0,'3'-2'514'16,"10"-3"-365"-16,10 3-39 16,24 0-67-16,13-1-22 15,11 2-15-15,-2 0 24 0,-14-4-147 16,-9 3-78 0</inkml:trace>
  <inkml:trace contextRef="#ctx0" brushRef="#br0" timeOffset="292035.7054">13424 17064 847 0,'0'2'412'0,"8"0"-111"16,11-1-79-16,21 4-67 16,13-2-33-16,13 2-68 15,0-4-10-15,-2-4-127 16</inkml:trace>
  <inkml:trace contextRef="#ctx0" brushRef="#br0" timeOffset="292444.4575">14507 16711 881 0,'8'-17'394'0,"12"-24"-161"0,0-1-13 16,-2-3-8-16,0 3-28 15,-6 12-70-15,-8 7-25 16,-4 14-56-16,-1 11-26 16,-9 15-15-16,4 15-8 15,6 17 3-15,0 6 10 16,8 8 3-16,3 1 5 15,1-6-57-15,6-7-136 16</inkml:trace>
  <inkml:trace contextRef="#ctx0" brushRef="#br0" timeOffset="292645.5671">14279 16979 1395 0,'11'-3'499'0,"28"1"-421"16,19-1-23-16,30 3-11 15,5 3-10 1,4-4-14-16,-1-2-4 16,-4-5-93-16,-1-2-74 15</inkml:trace>
  <inkml:trace contextRef="#ctx0" brushRef="#br0" timeOffset="293040.8492">14453 17201 744 0,'-5'-6'445'15,"0"-2"23"1,7-4-263-16,18-1-118 0,9-2-16 0,15 4-41 31,6 2-10-31,1 11-7 16,-3 8-4-16,-15 5-3 16,-9 1-2-16,-24 4-3 15,-10 3 1-15,-17 3 3 16,-5-1 3-16,3-8 11 15,1-6-1-15,11-5-14 16,9-2-6-16,13 1-14 0,10 2 0 16,10 3 10-16,6 4 6 15,-2 7 4-15,-1 2 4 16,-15 4 13-16,-12 2 16 16,-29-2 11-16,-1 0-5 0,-12-9 3 15,4-8-28-15,2-19-151 16</inkml:trace>
  <inkml:trace contextRef="#ctx0" brushRef="#br0" timeOffset="293353.2514">15293 16924 1323 0,'-2'0'649'0,"0"-1"-217"0,0-3-262 16,2 3-63 0,0 0-97-16,0 0-105 0</inkml:trace>
  <inkml:trace contextRef="#ctx0" brushRef="#br0" timeOffset="293770.6639">15679 16857 1052 0,'-1'-3'450'0,"3"-8"-267"0,7-4-24 16,14-5-45-16,7-5-29 15,6-1-26-15,-1 1-12 16,-7 2-21-16,-6 1 18 15,-12 1 28-15,-4 5 7 16,-6 5 7-16,-7 6-30 0,-2 12-46 0,-1 7-10 16,-1 20-13-16,3 12 1 15,4 21 10 1,3 2 2-16,6-6 11 0,6-8-37 31,8-25-228-31,7-10-112 0</inkml:trace>
  <inkml:trace contextRef="#ctx0" brushRef="#br0" timeOffset="294082.7044">16285 16743 872 0,'-15'-18'515'16,"-12"-13"-22"-16,-1 7-266 15,3 7-47-15,0 14-81 16,2 4-38-16,3 13-55 16,-2 4-9-16,11 14-4 15,3 13-1-15,6 12 5 0,12 2 2 16,2-4 1-16,8-11 3 16,17-20 5-16,-3-9 1 15,9-21 8-15,0-5 6 16,-14-18 5-16,-4-6 3 15,-17-2 3-15,-9-2-5 16,-15 2-69-16,-7 5-100 0</inkml:trace>
  <inkml:trace contextRef="#ctx0" brushRef="#br0" timeOffset="294296.618">16263 16427 1115 0,'2'-2'500'0,"10"2"-225"0,5 0-123 16,15 5-82-1,6 5-27-15,7-1-18 0,1 2-40 16,3-9-358-16</inkml:trace>
  <inkml:trace contextRef="#ctx0" brushRef="#br0" timeOffset="294697.7569">16698 16258 1094 0,'-2'-1'520'0,"-1"-3"-194"0,12 5-218 16,7 2-39-16,16 0-47 16,4-2-1-16,2-2-4 0,0-2-1 15,-9-4 1 1,-2-1-1-16,-14-3 1 15,-2 2 1-15,-10 2-3 0,-2 2-6 16,-5 9-11 0,0 6-2-16,-1 12 1 15,-1 7 6-15,4 16 9 16,4 5-1-16,2 7-3 16,6 2-2-16,4-11-1 15,-4-8 1-15,-1-16-1 16,-3-9 0-16,-4-9-47 15,0-5-52-15,-9-10-152 16,0-3-149-16</inkml:trace>
  <inkml:trace contextRef="#ctx0" brushRef="#br0" timeOffset="294832.7712">16742 16421 766 0,'-3'0'484'0,"-4"-1"-61"0,10 1-159 15,-3 0-57-15,8 0-112 0,22 4-46 16,60 7-21-16,-33-3-7 15,-4-2-8-15,-5 1 23 16,-9-5-467-16</inkml:trace>
  <inkml:trace contextRef="#ctx0" brushRef="#br0" timeOffset="295686.9063">17580 16755 1244 0,'-13'-4'512'16,"-17"0"-316"-16,2 4-49 0,3 2-94 0,4 5-30 15,9 5-37 1,9 1-7-16,17 10 10 0,8 5 5 16,12 8 5-16,4 3 2 15,-2-3 6 1,-6-3 0-16,-15-9 1 16,-12-2 7-16,-18-5 14 0,-12-7 3 0,-11-10 14 15,-2-5-2-15,6-10-77 31,9-1-69-31</inkml:trace>
  <inkml:trace contextRef="#ctx0" brushRef="#br0" timeOffset="296074.6186">17760 16816 962 0,'0'0'384'16,"4"3"-249"-16,4 2-37 16,11 2-34-16,6 1-13 15,8-1-17-15,3-5-2 0,-5-2-3 16,-5-6 1-16,-11-4 9 15,-2 1 8-15,-11-3 20 16,-3 2 3-16,-15-2-6 16,-7 2-7-16,-12-2-14 15,-5 5-8-15,6 11-13 16,0 2-6-16,12 12-13 16,6 5-2-16,15 8 3 15,8 7 1-15,20 1 1 16,12-4 1-16,12-6-2 15,7-6 7-15,-3-14-174 0,-4-3-98 16</inkml:trace>
  <inkml:trace contextRef="#ctx0" brushRef="#br0" timeOffset="296493.0526">18360 16807 541 0,'0'-5'358'16,"-3"-4"-30"-16,-12 1-63 15,-4 2-27-15,-11 5-55 16,-2 2-40-16,-1 7-64 16,5 5-24-16,3 6-41 15,3 3-7-15,13 10-5 16,7 2-1-16,12-5 6 16,12 2 2-16,12-8 4 15,4-6 2-15,7-3-2 16,3-7-1-16,-4-8 1 15,-7-6 0-15,-12-1 8 16,-11-4 2-16,-9 3-3 16,-5 3-9-16,-9 3-16 0,3 3 2 15,-5 3-87-15,2 2-41 16</inkml:trace>
</inkml:ink>
</file>

<file path=ppt/ink/ink2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9:36:55.701"/>
    </inkml:context>
    <inkml:brush xml:id="br0">
      <inkml:brushProperty name="width" value="0.05292" units="cm"/>
      <inkml:brushProperty name="height" value="0.05292" units="cm"/>
      <inkml:brushProperty name="color" value="#FF0000"/>
    </inkml:brush>
  </inkml:definitions>
  <inkml:trace contextRef="#ctx0" brushRef="#br0">14961 6657 555 0,'-1'-4'288'15,"-4"-4"-77"-15,2 4-47 0,-2 5-70 16,2 6-27-1,-1 5-35-15,2 0-6 16,2 6-10-16,0 2 0 0,2 2-11 16,2 2-5-16,2-1 0 15,-1 0 0-15,5-3 0 16,0-1 1-16,-1-5 1 16,4-1 1-16,-4-11 5 15,-3-3 1-15,5-6 3 16,0-7 1-16,3-4-1 15,2-3 0-15,-7-4 1 16,-1 0 21-16,-2 4 15 16,0 4 2-16,-4 7 9 15,1 5-16-15,-3 5-14 16,4 2-7-16,-4-2-17 16,0 0-7-16,0 0-6 15,1 18 2-15,10 41 1 16,-7-26 1-16,3 8 2 0,-8-2 1 15,-7-6 1-15,-4-3 4 16,-8-6 9-16,-1-4 5 16,-7-8 2-16,-2-10-13 15,-1-10-25-15,2-5-23 16,9 0-79-16,4 6-56 16</inkml:trace>
  <inkml:trace contextRef="#ctx0" brushRef="#br0" timeOffset="299.7435">15210 6822 924 0,'5'-3'363'16,"12"-1"-254"-16,1-3-23 16,9-3-31-16,2 5-20 15,-2-3-19-15,3 4-4 16,0 3-67-1,-2 0-123-15</inkml:trace>
  <inkml:trace contextRef="#ctx0" brushRef="#br0" timeOffset="529.674">15249 6946 833 0,'0'-2'346'0,"7"1"-186"15,2-2-38-15,6 0-38 0,4 1-19 16,2-1-40-16,-1 2-8 16,2 1-6-16,3 5-1 15,-1-4-124 1</inkml:trace>
  <inkml:trace contextRef="#ctx0" brushRef="#br0" timeOffset="1008.1968">15693 6698 666 0,'-8'-3'375'15,"-6"-1"-70"-15,-3 1-125 16,0 3-37-16,2 3-69 15,0 5-29-15,4 8-49 16,-5 2-12-16,1 6-14 16,1 2-1-16,7 4 5 15,6-1 6-15,5-2 12 16,12-1 6-16,4-11 4 16,1-2 1-16,4-7 3 15,-3-6 0-15,-2-8 6 16,6-2 2-16,-3-13 29 0,0-4 5 15,-6-3 40-15,-8-5 24 16,-8 5 12-16,-6 0 6 16,-11 7-34-16,-5 2-29 15,-3 10-47-15,0 3-16 16,3 9-90 0,2 5-69-16,8 6-296 15</inkml:trace>
  <inkml:trace contextRef="#ctx0" brushRef="#br0" timeOffset="1351.8776">15713 6721 334 0,'-1'1'195'0,"-2"2"5"16,1 2-67-16,1-5-43 0,0 0-1 16,-6 11-10-16,-28 40-2 15,21-23-3 1,2 2-3-16,-3-3-14 15,4 1-9-15,1-10-14 16,1-2-9-16,6-7-10 16,-1-5-1-16,4-2 7 0,2 0-47 15</inkml:trace>
  <inkml:trace contextRef="#ctx0" brushRef="#br0" timeOffset="3797.7149">22660 9066 389 0,'-2'4'195'16,"-3"-2"-58"-16,-1 4-86 16,2 2-24-16,-1 0-21 15,2 8-4-15,0 4-1 16,3 0 0-16,0 5 7 16,3 0 5-16,4-1 9 15,1-2 6-15,8-1 4 16,1-6 9-16,4-6 18 15,2-7 14-15,0-6 17 0,1-9-4 16,-3-7-3-16,-3 1-3 16,-6-7-10-1,-5 2-2-15,-6 2 0 16,-2 2-13-16,-2 6-15 0,-2 3-6 16,-1 8-22-16,1 4-10 0,2 5-9 15,2 1-5-15,1 8-3 16,8 1 4-16,3 7 3 15,2 6 1-15,2 3 3 16,-8 3 3 0,-4 3 4-16,-3 0 1 15,-11-4 7-15,-8 0 4 0,-11-8 8 16,-4-4 6 0,-7-12 4-16,2-4-4 0,7-7-11 15,5-1-22-15,14-1-52 16,5 1-45-16,9-7-243 15</inkml:trace>
  <inkml:trace contextRef="#ctx0" brushRef="#br0" timeOffset="4190.0796">22985 9343 814 0,'-2'4'358'0,"-3"2"-157"0,3 7-131 16,0 3-19-16,-1 5-22 0,1 2-11 15,1 0-12-15,-3-1-1 16,4-3 0-16,0 0 0 16,3-2 3-16,-1-3 2 15,-2-6 6-15,0-2 3 16,-1-6-75-16,-2-2-81 15</inkml:trace>
  <inkml:trace contextRef="#ctx0" brushRef="#br0" timeOffset="4675.7778">22939 9379 783 0,'5'-3'336'0,"3"-6"-174"0,2 2-27 0,3-2-42 0,1 1-20 16,6 2-35-16,3 0-12 16,3 6-14-16,-2 0-2 31,-3 5-4-31,-4 2-2 15,-6 3 1-15,-2 1-1 16,-9 1-2-16,-5 2 2 16,-9 1 2-16,-2-1 2 15,-7 3 5-15,2-4 2 0,2-4-1 16,2-1-4-16,11-5-11 16,3-3-6-16,9 0-2 15,7 0-1-15,5-3 7 16,6 2 1-16,4 1 0 15,0 2 0-15,-4 5 1 16,-3 5 1-16,-12 3 0 16,-6 3 2-16,-12 3 5 15,-6-5 5-15,-7 4 12 16,-3-6 10-16,-5-11 18 16,0-1 0-16,2-7-14 15,6-1-12-15,6 0-26 16,1 0-23-16,8 4-74 15,5-1-76-15</inkml:trace>
  <inkml:trace contextRef="#ctx0" brushRef="#br0" timeOffset="5590.8175">22077 8728 510 0,'-3'-4'294'0,"0"-4"-28"16,-1 2-61-16,3 4-65 16,0-1-29-16,1 3-52 15,0 0-19-15,0 0-23 16,0 8-3-16,1 22 2 16,3 42 1-16,-2-19 2 15,1 2 0-15,1-4-2 16,-1-6-1-16,1-11-2 15,2-5 0-15,-2-9 0 16,0-6 0-16,-1-9-22 16,-2-3-56-16,-2-8-277 0</inkml:trace>
  <inkml:trace contextRef="#ctx0" brushRef="#br0" timeOffset="6136.5728">21946 8785 868 0,'8'-9'383'0,"9"-9"-183"15,0 0-47-15,11-1-53 16,-2 3-14-16,9 2-29 15,5 4-8-15,0 3-15 16,1 1-8-16,-10 6-10 16,-5 6-2-16,-13 2 3 15,-3 4 1-15,-10 4 3 16,-8 4 0-16,-9 3-2 16,-6 1-1-16,-8-1-1 0,0-5-1 15,4-7-1 1,5-3-3-16,12-5-7 15,5-2-5-15,9 1-5 0,5 0-2 16,13 1-2 0,4 2 3-16,15 4 3 15,1 0 1-15,1 6 4 0,0 4-2 16,-11 5 1-16,-7 4-1 16,-11-2 0-1,-10 1-1-15,-10-3 1 0,-7 2 1 0,-14 2 6 16,-8 3 3-1,-11-4 10-15,-6-7 12 16,5-9 5-16,2-8 0 16,14-7-7-16,9-2-11 0,10-2-10 15,4-4-5-15,8 4-9 16,-2-3-8-16,5 4-50 16,5 1-65-16</inkml:trace>
  <inkml:trace contextRef="#ctx0" brushRef="#br0" timeOffset="7520.0109">15112 7954 727 0,'-2'0'390'0,"0"1"-76"15,-2 6-172-15,1 4-31 16,-4 7-43-16,0 1-15 15,-1 8-24-15,-6 3-11 16,2 7-8-16,-5 3-3 0,0-1 0 16,1-2-1-16,3-5-1 15,3-4 1-15,3-6-3 16,4-1 0-16,3-13 0 16,1-6 0-16,4-9-3 15,3-6 0-15,3-11 0 16,1-8-3-16,7-9 3 15,-7-6 1-15,3 1 11 16,-3-2 14-16,-4 7 21 16,2 7 8-16,0 7 9 15,-4 8-8-15,0 9-22 16,-2 5-9-16,0 5-21 0,8 5-5 16,3 5-4-16,3 3 1 15,5 5 0-15,0 4-1 16,0 4 1-16,2 4 1 15,-7 4 2-15,-3 2 1 16,-5 3 0-16,-1-6 3 16,-4-5 0-16,0-9 0 15,-4-6 0-15,0 0-12 16,-1-6-63-16,-2-2-39 16,-2-5-136-16,-1-7-213 0</inkml:trace>
  <inkml:trace contextRef="#ctx0" brushRef="#br0" timeOffset="7839.1771">15011 8199 882 0,'-1'-1'371'15,"1"-4"-214"-15,1 2-40 16,-1 2-41-16,0 0-17 16,0 0-19-16,9-1-9 15,8 1-12-15,32 5-2 16,-26-3-3 0,-1-2-1-16,8-4-6 15,2-3 0-15,2 0 0 16,0-1 0-16,-8 2 3 15,-6 1 0-15,-9 4 1 16,-4 2 1-16,-8 0 11 16,0 5-46-16</inkml:trace>
  <inkml:trace contextRef="#ctx0" brushRef="#br0" timeOffset="10161.6664">15172 7066 368 0,'0'2'179'0,"1"6"-51"15,-2-3-27-15,-6 4-31 0,5 3-9 16,-3 0-15-16,-1 2-4 16,3 0 0-16,-2-1 6 15,4-4-8 1,1-2-4-1,-1-4-7-15,1-3-10 0,-1-1 0 16,1 0 2-16,0 0 2 16,0 0 1-16,0 0 2 15,0-1-3-15,3-8-6 16,17-33-3-16,-11 26-2 16,-4-4 7-16,2 5 15 15,0 0 6-15,-6 6 17 16,3 4-3-16,-4 1-13 15,0 5-10-15,2-1-31 16,-2 1-7-16,0 0-5 16,0 0 3-16,0 0 7 15,7 5 0-15,3 2 1 16,30 35 0-16,-31-28 1 16,-2 3 1-16,-3-2 2 15,-2 0-8-15,-2-2-97 16,0-4-88-16</inkml:trace>
  <inkml:trace contextRef="#ctx0" brushRef="#br0" timeOffset="10390.5933">15180 7151 511 0,'2'-3'319'0,"3"-3"-3"0,3-2-159 16,3-2-26-16,1 2-45 15,1 3-21-15,2 1-37 16,-2 3-13-16,0 5-69 16,-1 2-153-16</inkml:trace>
  <inkml:trace contextRef="#ctx0" brushRef="#br0" timeOffset="12388.6443">23234 9155 449 0,'1'-2'282'15,"2"-5"-2"-15,5 2-80 16,7 4-63-16,2 0-28 0,9 3-39 16,4 3-16-16,-1 0-28 15,2 0-5-15,-5-4-4 16,-1 3-34 0,-2-4-244-1</inkml:trace>
  <inkml:trace contextRef="#ctx0" brushRef="#br0" timeOffset="12643.9265">23312 9267 826 0,'3'1'398'0,"-1"-1"-148"0,5 1-131 16,-7-1-27-16,3 0-49 15,21 4-15-15,30 1-16 16,-29-6-1-16,6 0-104 16,3-4-226-16</inkml:trace>
  <inkml:trace contextRef="#ctx0" brushRef="#br0" timeOffset="13088.4412">23624 8989 765 0,'-3'-2'380'0,"1"-6"-127"15,3-2-78-15,9-1-67 16,5-4-26-16,11-5-31 15,5 2-4-15,8 3-15 16,2 3-11-16,-8 11-8 16,-4 3-1-16,-12 8 0 15,-6 1 1-15,-6 6 2 16,-5 3 0-16,-3 8-2 16,-3-1-1-16,-5-1-3 15,0 1-1-15,-1-5-3 0,-3-2 0 16,10-3-2-1,0-4-3-15,8-4-2 0,1-2-4 16,1-4-59 0,3 3-54-16,0 1-289 0</inkml:trace>
  <inkml:trace contextRef="#ctx0" brushRef="#br0" timeOffset="13524.1611">23816 9404 834 0,'-1'-1'432'0,"2"-4"-101"15,0 5-55-15,-1-1-65 16,0 0-23-16,0 0-37 16,0 0-24-16,0-1-32 0,0 1-9 15,0 0-28-15,0 0-5 16,0 0-21 0,2 0-11-16,-2 0 21 15,0-1-86-15</inkml:trace>
  <inkml:trace contextRef="#ctx0" brushRef="#br0" timeOffset="45821.5844">2252 9942 369 0,'8'0'246'0,"7"3"37"0,-7 5-15 16,-14 4-19-16,-6 5-23 15,-14 1-57-15,-11 0-29 16,-4 0-55-16,-2-4-17 16,-9-11-33-16,3-3-14 15,1-1-18-15,3-6-8 16,21 6-20-16,9-3-10 0,15 4-14 16,11 1 1-16,21 8 11 15,12 6 15-15,9 5 19 16,-1 8 2-16,-18 7 5 15,-13 1 2-15,-16 16 1 16,-11 5 2-16,-15 3-2 16,-3-3 0-16,-6-13-2 15,3-7 3-15,2-16 7 16,2-6 1-16,8-7 13 16,5-5 1-16,10-3-4 15,2 2-2-15,15 0-15 16,5-2-4-16,8 1-4 15,5-1-1-15,4-1-1 0,1 1-19 16,10-2-259-16</inkml:trace>
  <inkml:trace contextRef="#ctx0" brushRef="#br0" timeOffset="46414.9972">2303 10323 1025 0,'3'0'369'15,"13"2"-280"-15,11 2-73 0,18 1-18 16,9 0 9-16,-6-3 0 16,-2-2 1-1,-11-4 2-15,-8-3 3 0,-7-1 3 16,-6-3 7-16,-9-1 13 15,-5-2 12-15,-6 3 44 16,-3 3-2-16,-6 8-14 16,-1 6-11-16,-7 11-54 15,-2 8-8-15,3 9-6 16,4 2-3-16,6-6 3 0,17 6-1 16,10-8 5-16,0-11 3 15,7-1 2 1,-4-11 0-16,3-6-5 15,4 1-1-15,4-9-2 0,-3-8-2 16,-3-5 1 0,-1-1 2-16,-5 2 3 15,-3 5 2-15,-3 7 0 16,-1 3-1-16,-6 6 4 0,2 6 2 0,-5 5 0 16,-1 8 1-1,0 5-2-15,0-4-2 16,0-2 2-16,0-5-2 15,0-12-12-15,0-1-2 0,9-13-4 16,4-6 2 0,11-8 9-16,4-1 1 15,6 5 5-15,-1 8 1 16,-9 15 17-16,-4 4 9 0,-8 18 20 16,-4 4 8-16,-2 8-7 15,-3-1-7-15,0-2-64 16,1-3-181-16</inkml:trace>
  <inkml:trace contextRef="#ctx0" brushRef="#br0" timeOffset="46968.7905">3895 10327 520 0,'-4'-1'343'16,"-8"0"32"-16,-8 0-102 0,-10 2-77 15,-10-1-33 1,17 9-70-16,8 5-39 0,13 6-42 15,21 11-15-15,9-5-7 16,6-4 5-16,12-1-1 16,-2-11 2-16,-12-7 4 15,-5-4 4-15,-14-14 14 16,-5 0 11-16,-4-10 14 16,-7-5 8-16,-10-12 11 15,-5-14-1-15,-3-7-16 16,6-2-13-16,10 7-30 15,9 7-12-15,6 13-13 16,5 7-7-16,6 19-97 16,-2 9-89-16</inkml:trace>
  <inkml:trace contextRef="#ctx0" brushRef="#br0" timeOffset="47187.5458">4159 10310 1087 0,'0'1'486'16,"3"6"-210"-16,1 7-166 15,3 7-46-15,1 9-27 16,-1-4-8-16,-2 2-74 15,5 0-109-15</inkml:trace>
  <inkml:trace contextRef="#ctx0" brushRef="#br0" timeOffset="47466.4551">4619 10410 915 0,'-7'8'510'0,"-8"4"-76"16,-9 4-250-16,-5 1-48 16,-5 2-69-16,1-2-19 15,-1-10-32-15,3-7-18 16,5-9-29-16,2-8-11 16,9-8-18-16,4 1 9 15,12-5 21-15,9 2 17 16,14 7 21-16,8 6 7 15,3 17 5-15,3 10-2 16,-5 16 3-16,-7 2 0 0,2 3 1 16,-1-4 22-16</inkml:trace>
  <inkml:trace contextRef="#ctx0" brushRef="#br0" timeOffset="47891.5473">4976 10359 681 0,'-15'-11'468'16,"-25"-5"53"-16,-1 6-212 16,-5 10-163-16,5 11-51 0,18 12-79 15,5 6-14 1,22 6-8-16,13 2-3 16,11-12 5-16,11-2-1 0,-4-14 2 15,-7-8 3 1,-3-4 9-16,-9-4 8 0,-7-16 13 15,-5-9 4 1,-6-24 5-16,-7-13-4 16,-1-12 2-16,5 0-5 0,6 6-11 15,12 8-8-15,5 21-22 16,2 8-10-16,13 27 0 0,0 9-73 16,15 18-185-16,8 14-115 0</inkml:trace>
  <inkml:trace contextRef="#ctx0" brushRef="#br0" timeOffset="48239.5106">5185 10393 750 0,'0'1'325'0,"3"6"-141"15,6 2-84-15,8-2-3 16,8 4-1-16,3-8-9 16,9-3-26-16,-3 0-9 15,-3-7-16-15,-7-8-4 16,-10-3-2-16,-8-5 6 0,-4 1 5 16,-3 2 1-16,-14 2 11 15,0-1 0-15,-17 11 8 16,-3 8-3-16,4 16-21 15,-1 11-6-15,10 16-18 16,7 4-2-16,13 7 0 16,4 3-2-16,14 1-2 15,0 2-1-15,-2 1 21 16,-3-2-104-16</inkml:trace>
  <inkml:trace contextRef="#ctx0" brushRef="#br0" timeOffset="48708.9923">5655 10400 467 0,'0'-9'260'16,"0"-11"-83"-16,-8-1 9 0,-2 3 23 16,-9 5-18-16,0 4-5 15,-3 13-61-15,1 7-46 16,9 10-54 0,3 4-19-16,15-1-12 0,8-2 6 15,11-8 2 1,11-6 3-16,-8-7 4 0,5-5 3 15,-5-10 3 1,-9-1 3-16,-1-5-38 16,-16 2-71-16</inkml:trace>
  <inkml:trace contextRef="#ctx0" brushRef="#br0" timeOffset="48904.741">5916 10296 1358 0,'2'4'543'16,"3"12"-346"-16,-2 8-90 0,7 23-66 15,-4 11-10 1,-5 11-15-16,2 7-5 0,-4-7-14 16,-1 1-34-16,0-16-185 15,4-8-71-15</inkml:trace>
  <inkml:trace contextRef="#ctx0" brushRef="#br0" timeOffset="49274.3077">5919 10476 817 0,'16'4'319'0,"19"-4"-214"16,4 2-47-16,1-2-31 15,-2 0-3-15,-2-4-3 0,-7-2 3 16,-5-6 5-16,-4-6 5 16,-10-1 20-16,2 2 19 15,-6 1 16-15,-2 2 4 16,1 9-7-16,1 5-16 16,-2 12-11-16,2 4-5 15,-5 3-12-15,1 3-8 0,2-1-12 16,-2-2-7-1,6-8-6-15,1-3-3 0,3-11-10 16,3-8-5-16,5-7-5 16,0-4-2-16,2-2 5 15,-1 2 2-15,-3 11-1 16,-3 8 0 0,-4 12-12-16,0 9-3 0,-6 8 24 15,1 3-95-15</inkml:trace>
  <inkml:trace contextRef="#ctx0" brushRef="#br0" timeOffset="49447.3019">6388 10048 1608 0,'2'2'610'16,"-1"4"-463"-1,2 9-71-15,5 10-32 0,-1 5-59 16</inkml:trace>
  <inkml:trace contextRef="#ctx0" brushRef="#br0" timeOffset="50026.491">7396 10103 999 0,'-2'15'370'0,"-9"25"-286"15,-4 14-38-15,-1 20-15 16,-1 1-9-16,1-8-9 16,4-11-1-16,10-18 0 15,0-15 0-15,6-17 13 16,2-12 6-16,9-21 4 16,0-9 3-16,2-22-2 15,1-10-4-15,-9-10 25 16,0-3 4-1,-2 13 5-15,0 15 8 0,6 27-30 0,-5 9-14 16,3 24-21-16,-3 9-8 31,5 20 0-31,8 13 5 0,7 15 3 16,7 7-3-16,2 5-1 16,2-7 0-16,-5-17-54 15,-4-9-100-15</inkml:trace>
  <inkml:trace contextRef="#ctx0" brushRef="#br0" timeOffset="50184.5598">7361 10408 1121 0,'3'0'480'15,"4"-6"-254"-15,17 2-150 0,13-2-37 16,24-2-30-16,8-1 25 15,12 9-202-15</inkml:trace>
  <inkml:trace contextRef="#ctx0" brushRef="#br0" timeOffset="50504.6665">7865 10315 1011 0,'3'1'415'0,"3"2"-257"15,9 3-47-15,18-2-67 16,5-1-3-16,12 0-7 16,0-3-1-16,-4-1-4 15,-7-3-3-15,-11-4-6 16,-7-2 4-16,-14 0 4 15,-6-1-1-15,-3-1-6 16,-2 3-12-16,2 5-20 16,3 4-5-16,2 12 2 15,2 2 10-15,0 10 13 16,-3 5 6-16,-2-2-1 16,1 0 5-16</inkml:trace>
  <inkml:trace contextRef="#ctx0" brushRef="#br0" timeOffset="50735.5829">8381 10052 859 0,'2'0'440'16,"0"-1"-114"-16,11 9-208 15,4 10-36-15,5 15-23 16,1 9 6-16,-6 16 3 15,-2 3-2-15,-11 2-25 0,-4-3-12 16,-6-15-15-16,-8-11-14 16,3-16-125-1,-2-12-64-15</inkml:trace>
  <inkml:trace contextRef="#ctx0" brushRef="#br0" timeOffset="51034.6813">8354 10084 930 0,'10'-18'484'15,"15"-11"-169"1,9 10-133-16,5 7-39 16,11 13-81-16,-3 2-18 15,-3 9-20 1,-7-1-9-16,-19 6-9 0,-10-1 0 16,-21 9 1-16,-10 0 0 15,2-5 8 1,2 1-7-16,21-11-10 15,9-6-5-15,14 0-7 0,8-3 3 16,13 7 5-16,3 6 3 16,-7 8 1-16,-5 5 2 15,-21 3 4-15,-14 2 7 0,-16 5 12 16,-12 0 4-16,-26-2 1 16,-8-5-4-1,-3-13-11-15,6-7-22 0,24-13-166 16,13-4-78-16</inkml:trace>
  <inkml:trace contextRef="#ctx0" brushRef="#br0" timeOffset="51222.9002">9214 10478 1182 0,'-3'5'570'0,"-7"10"-191"16,-8-2-90-16,-7 5-117 16,-5 5-45-16,-3-4-78 0,1 1-22 15,8 1-614-15</inkml:trace>
  <inkml:trace contextRef="#ctx0" brushRef="#br0" timeOffset="51837.6237">9865 10237 563 0,'-4'-3'388'0,"-8"-5"-28"16,-8 7-100-16,2 3-33 15,-9 10-84-15,4 6-27 16,9 11-58-16,-2 3-26 16,16 6-13-16,11 1-1 15,8-9 0-15,5-2 0 0,6-16-2 16,-4-9 2-16,-2-9 4 16,-4-9 5-16,-14-5 4 15,-6-8-2 1,-14-3-11-1,-7 2-8-15,2 6-16 0,-8 2-20 0,10 10-93 16,5 4-65 0,2 6-290-16</inkml:trace>
  <inkml:trace contextRef="#ctx0" brushRef="#br0" timeOffset="52000.0362">9917 10274 324 0,'18'3'235'0,"20"0"65"0,3-2-12 15,1 0-34-15,1-1-37 0,-1-1-94 0,-4-2-34 16,-7 1-47 0,-5-4-16-1,-14 1-9-15,0 3-58 0,-7 0-178 0,-7 0-150 16</inkml:trace>
  <inkml:trace contextRef="#ctx0" brushRef="#br0" timeOffset="52133.7113">10163 10292 738 0,'1'9'358'0,"0"17"-136"0,4 3-45 16,-2 6-68-16,-2-1-36 15,3-1-42 1,-2-7-6-16,3-7-137 16,9-6-101-16</inkml:trace>
  <inkml:trace contextRef="#ctx0" brushRef="#br0" timeOffset="52535.007">10471 10432 572 0,'0'-4'285'15,"1"-8"-79"-15,-3-3-27 16,-8-4 6-16,-4-3-7 16,-6 0-24-16,-2 6-21 0,-1 8-68 15,4 8-28 1,4 12-37-16,4 10-8 15,11 9-7-15,1 4 5 16,14-3 6-16,6-5-1 0,2-10-10 16,2-8-3-16,2-9 0 15,-1-6 4-15,-7-9 14 16,4-3 8-16,-3-10 8 16,-2-1 6-16,1 5 25 15,-6 2 5-15,-5 14-2 16,1 6-4-16,-1 12-27 15,3 8-5-15,1 5-3 16,0 2-3-16,3-4-1 16,-1-6 0-16,-2-8 1 15,-1-4 3-15,-1-3 6 16,-3-9 3-16,5-4 1 16,4-2-2-16,-4-11-4 15,5 3-4-15,-8-6-66 16,-3-1-79-16</inkml:trace>
  <inkml:trace contextRef="#ctx0" brushRef="#br0" timeOffset="53061.263">11642 10239 438 0,'1'8'308'16,"-1"10"23"-1,-13 11-136-15,-10 6-37 16,-13 3-63-16,-8-8-30 15,-2-10-25 1,4-8 2-16,6-17-15 0,10-6-9 16,7-15-20-16,6-1-13 15,10-1-12-15,1 0 3 16,11 11 25-16,3 4 12 16,12 13 21-16,5 10 3 15,8 13-13-15,3 9-1 16,-3 9-1-16,-4 2-3 0,-12-7-1 15,-3-5-31-15</inkml:trace>
  <inkml:trace contextRef="#ctx0" brushRef="#br0" timeOffset="53209.2504">11529 10061 964 0,'0'-2'508'15,"0"-7"-60"-15,7 9-369 0,4 1-48 16,16 8-100-16,5 4-97 16</inkml:trace>
  <inkml:trace contextRef="#ctx0" brushRef="#br0" timeOffset="53738.2816">11848 9910 1046 0,'8'0'376'16,"12"2"-310"-16,4 2-31 0,11 3-14 15,4-1-3-15,4-5-5 16,-1 0-1-1,-5-3 4-15,-9-5 2 0,-15 1 13 16,-8-3-7-16,-12-2-18 16,-4 4-6-16,-9 2-29 15,-2 5-5-15,3 8 0 16,4 5-1-16,9 11 9 16,6 1 10-16,5 1 11 15,6 0 5-15,5-3 3 16,-1-1 2-16,-2-4 3 15,-3-4 2-15,-7-5 9 0,-3-2 8 16,-7-6 9 0,-1-1 3-16,-3 0-7 15,3 0-16-15,6 5-21 0,1 3-7 16,5 13-8-16,7 5 5 16,3 11 8-1,1 10 6-15,-6 3 9 0,-2 2 9 16,-13-5 46-16,-8-4 19 15,-12-17 23-15,-7-4 6 16,-5-18-18-16,4-7-18 0,6-6-30 16,6-6-28-16,16 0-97 15,10 1-55-15,15-2-262 0</inkml:trace>
  <inkml:trace contextRef="#ctx0" brushRef="#br0" timeOffset="54157.0473">12451 10362 632 0,'-2'-8'355'0,"-7"-13"-22"16,-3 0-61-16,-8 1-75 15,-4 0-36-15,-1 6-93 16,0 8-42-16,4 11-54 15,1 7-18-15,9 11-1 16,5 2 12-16,6 5 20 16,6-3 12-16,8-6 3 15,4-3 0-15,7-11 4 16,3-3 1-16,0-10 4 16,-2-5-1-16,-4-8 5 0,0-1-1 15,-5-1-2-15,-3 3-2 16,-3 6-8-16,-4 7-2 15,-2 11-1-15,-1 6 3 16,2 10 2-16,0 1 5 16,4-3 0-16,0-3 3 15,4-12 9-15,4-1 4 0,0-11 19 16,1-6 6-16,-3-4 0 16,-5-3-3-16,-1 2-9 15,-4 1-79-15,-1 3-226 16</inkml:trace>
  <inkml:trace contextRef="#ctx0" brushRef="#br0" timeOffset="54485.5121">13017 10270 843 0,'4'4'403'0,"-2"9"-170"0,-2 3-49 16,-9 12-93-16,-7 1-12 15,-10-1-19-15,-1 2-15 16,-4-6-18-16,3-7-22 16,4-13-46-16,0-9-22 15,3-15-21-15,3-3 12 16,5-5 42-16,6 3 19 16,7 5 15-16,4 2 12 15,12 8 19-15,8 4 3 16,6 9 12-16,2 10 7 15,4 15 16-15,-4 3 8 16,-6 3-4-16,-3-3-13 0,-6-4-117 16,-2-5-482-1</inkml:trace>
  <inkml:trace contextRef="#ctx0" brushRef="#br0" timeOffset="55171.3753">13669 10280 762 0,'1'2'330'15,"2"3"-153"-15,4 8-129 16,6 3-37-16,5 2-3 15,5 1 4-15,3-10 6 16,1-2 6-16,-1-9 31 16,-1-5 3-16,-4-7 6 15,-4-5 9-15,-4-4 6 16,-4-3 14-16,-5 3 14 16,-4 3-12-16,-2 12-39 15,0 8-27-15,2 24-33 16,4 13-9-16,0 30-4 0,1 8 5 15,-10 9 2-15,-7-2 2 16,-15-15 6-16,-5-5 2 16,-1-16 17-16,-2-10 4 15,4-19 21-15,2-16 12 16,6-24 3-16,2-9-4 16,5-15-33-16,7 0-20 0,3-1-38 15,7-1-15-15,20 0-94 16,10 4-59-16</inkml:trace>
  <inkml:trace contextRef="#ctx0" brushRef="#br0" timeOffset="55473.9571">14041 9956 1136 0,'6'-9'531'0,"3"-6"-253"0,-2 6-62 0,-4 17-124 16,-4 6-50 0,1 12-38-16,-1 5 4 0,1 6-204 15</inkml:trace>
  <inkml:trace contextRef="#ctx0" brushRef="#br0" timeOffset="55964.2547">14207 10310 688 0,'-3'-7'437'16,"-3"-4"-13"-16,4 7-250 16,-3 7-59-16,5 11-85 0,0 7-22 15,3 10-9-15,6-3 0 16,8 4 1 0,4-7 2-16,6-12-1 15,1-5 1-15,-3-14 3 16,-1-7 5-16,-5-11 11 15,-1-2 5-15,-7-5 23 0,-3 1 10 16,-2 6-3-16,-5 4-7 16,2 12-36-16,2 8-20 15,2 22-15-15,3 15-2 16,2 26 6-16,0 9 5 16,-5 10 4-16,-7-4 0 15,-16-7 5-15,-15-7 4 0,-17-11 36 16,-10-9 18-16,-2-27 46 15,6-13 13-15,11-23-23 16,7-7-17-16,18-2-108 16,6-1-100-16</inkml:trace>
  <inkml:trace contextRef="#ctx0" brushRef="#br0" timeOffset="58383.1881">1961 11454 949 0,'-4'4'347'0,"-1"11"-282"0,7 6-50 15,15 8-26-15,3 0 0 16,10-5 5-16,1-3 2 0,3-7 5 0,-1-6 6 16,-12-11 21-16,1-2 17 15,-15-14 31 1,-3-1 5-16,-6-8 10 16,-5-7-4-16,-10-14-8 0,-1-9-6 31,-3-9 3-31,-9-2-2 15,9 19-36-15,-5 13-3 16,-4 25-29-16,0 11-16 0,-7 11-19 16,6 12-8-16,13 15-7 15,14 7 0-15,24 7 22 16,13 0 2-16,16-5-69 16,9-5-90-16</inkml:trace>
  <inkml:trace contextRef="#ctx0" brushRef="#br0" timeOffset="58653.2141">2718 11492 865 0,'-14'11'387'16,"-18"14"-174"-16,-5-4-59 16,-4-6-51-16,4-3-20 15,-3-10-50-15,1-6-36 16,1-9-61-16,-1-7-26 15,11-2-22-15,8 3 11 0,18-2 36 16,7 5 22-16,15 7 37 16,6 5 13-16,9 15 23 15,5 7 6 1,-3 9 18-16,-3-2 10 0,-7 5-7 16,-4-5-8-16,2-5-25 15,3-4-346-15</inkml:trace>
  <inkml:trace contextRef="#ctx0" brushRef="#br0" timeOffset="59093.5273">3473 11348 887 0,'-6'-8'434'16,"-16"-11"-133"-16,0 5-81 16,-5 7-101-16,-3 4-44 0,9 10-83 15,1 7-31 1,11 6-10-16,6 5 3 15,8 0 12-15,8-1 7 16,9-9-5-16,2-3-1 0,1-5 5 16,-4-7 2-1,-9-5 16-15,-9 0 11 16,-12-4 7-16,-6 5 6 16,-13 6 0-16,-3 3-2 15,1 11-2-15,5 1-4 0,12 5-6 16,9-1-4-16,13-4-8 15,9-1 1-15,13-4-1 16,4-5 1-16,2-5 8 0,-7-3-28 0,-7-14-180 16</inkml:trace>
  <inkml:trace contextRef="#ctx0" brushRef="#br0" timeOffset="59223.7598">3370 11134 1268 0,'-2'0'481'0,"-2"2"-398"16,2 2-64-16,2-4-100 15,1 5-109-15</inkml:trace>
  <inkml:trace contextRef="#ctx0" brushRef="#br0" timeOffset="59333.1479">3581 11393 566 0,'17'19'368'0,"9"15"4"15,10 7-187-15,-1 1-52 0,-8-3-61 16,-11 1-29 0,1-2 7-16,-2-3-93 0</inkml:trace>
  <inkml:trace contextRef="#ctx0" brushRef="#br0" timeOffset="59500.2006">3864 11439 895 0,'-7'-1'535'0,"-12"3"-44"16,-5 8-226-16,-8 16-158 16,-6 8-48-16,-5 7-39 15,0 5-7-15,9 3-70 16,4-1-71-16</inkml:trace>
  <inkml:trace contextRef="#ctx0" brushRef="#br0" timeOffset="60212.2318">4144 11499 843 0,'-7'-10'395'0,"-10"-8"-143"0,-9-3-39 0,1 5-67 15,-1 5-29-15,6 8-81 16,1 3-37-16,8 12-61 16,1 3-10-16,7 9 8 15,4 4 10 1,10-1 21-16,5-1 2 0,11-10 0 31,6-6 5-31,8-7 15 0,-4-6 5 16,-5-9-16-1,-3-6 0-15,-15-5 5 0,-4 1 11 16,-8 3 79 0,-1-1 38-16,-6 6 26 0,-2 3-1 15,-1 5-64-15,-3 6-48 16,2 8-42-16,6 6-10 16,3 10 4-16,5 1 13 15,6 1 7-15,8-3 1 16,7-12 0-16,8 0 1 15,1-14 2-15,-1-3 5 16,-2-8 5-16,-4-9 3 16,-6-4 2-16,-3 1 1 15,-8-8 16-15,-5 5 15 0,-2 9 33 16,-4 4 2-16,2 20-24 16,-2 8-17-16,-1 15-39 15,1 13-6-15,-1 4 2 16,2 5 0-16,5 4-2 15,-4-3-1-15,2-3-63 16,0-7-54-16,-1-15-59 16,3-7-128-16</inkml:trace>
  <inkml:trace contextRef="#ctx0" brushRef="#br0" timeOffset="60353.5516">4493 11583 877 0,'4'-2'409'0,"7"-3"-94"16,11 3-298-16,8-4-20 16,15 6-106-16,-1-2-282 15</inkml:trace>
  <inkml:trace contextRef="#ctx0" brushRef="#br0" timeOffset="60680.2265">5053 11351 1309 0,'-16'-6'516'0,"-11"-5"-355"15,5 4-75-15,6 6-90 16,7 3-26-16,6 6-36 16,1 3-5-16,6 1 11 15,1 0 7-15,5 0 20 0,1 1 9 16,-2-1-17-16,1-3-16 15,-7-2-41-15,-3-3-24 16,-11 2 20-16,-5 2 22 16,-5 1 84-1,1 1 27-15,8 0 72 0,-1-1 12 16,9 2-30 0,4 2 5-16,7 0-33 0,9 2-5 15,10-4 10-15,5-6 3 16,4-2-25-1,2-6-4-15,6-5 111 16</inkml:trace>
  <inkml:trace contextRef="#ctx0" brushRef="#br0" timeOffset="61126.8047">5976 11306 832 0,'0'-6'469'0,"-3"-4"-68"15,6 14-285-15,0 9-45 16,6 21-64-16,1 10-4 16,1 10 4-16,-5-2 3 15,-3-10-52-15,-2-7-92 16</inkml:trace>
  <inkml:trace contextRef="#ctx0" brushRef="#br0" timeOffset="61428.8389">6214 11372 909 0,'-3'2'393'0,"-5"4"-197"15,-11 2-67-15,-10 6-76 0,0 1-12 16,-4 2-32-16,12 3-13 16,15-3-26-16,4-2-6 15,17-6-4-15,8-2 2 16,16-3 22-16,4-3 5 15,8-5 11 1,-3 1 4-16,-4-6 1 16,-11-4-2-16,-10-1 2 15,-7-3 2-15,-8 0 12 0,0 5 27 0,-7 4 26 16,-1 2-3 0,0 12-18-1,-1 10-25-15,0 6-31 0,2 8-1 16,-3 1 3-16,2-2-14 15,2 1-287-15</inkml:trace>
  <inkml:trace contextRef="#ctx0" brushRef="#br0" timeOffset="61562.0947">6421 11072 1082 0,'-3'-1'405'0,"2"-1"-284"0,1 11-153 16,1 6-117-16</inkml:trace>
  <inkml:trace contextRef="#ctx0" brushRef="#br0" timeOffset="61755.7893">6513 11368 590 0,'9'13'360'0,"7"14"-39"16,4 3-58-16,-4-3-116 0,-1 1-32 15,-3-8-43-15,-2-8-11 16,0-8-7-16,1-5 11 16,0-11 9-16,1-3-5 15,-1-13-15 1,-3 0-13-16,-1-5-110 0,0 3-93 16</inkml:trace>
  <inkml:trace contextRef="#ctx0" brushRef="#br0" timeOffset="62042.2044">6896 11345 1000 0,'5'5'376'0,"6"9"-288"16,-2 7-28-16,-8 6-18 15,-1 4-3-15,-4-2-2 16,0-1-3-16,-3-10-8 15,4-5-3-15,-1-11-7 16,1-4-4-16,9-12-10 16,0-7-5-16,5 1-5 15,3-3 8-15,1 8 27 16,4 5 10-16,2 6 27 16,1 7 5-16,-7 10-5 15,-4 4-2-15,-2 9-22 16,-5-5-9-16,4-3-79 15</inkml:trace>
  <inkml:trace contextRef="#ctx0" brushRef="#br0" timeOffset="62543.5183">7457 11403 816 0,'-7'-15'478'0,"-8"-13"-56"0,1 6-202 15,-1 6-59-15,-4 9-80 16,3 7-41-16,-5 12-44 16,1 3-18-16,10 11-3 15,-2 2 4-15,17 0-5 16,8-2 0-16,5-7 0 15,3-4 3-15,0-10 12 16,-5-5 6-16,-5-8 11 0,2-3 5 16,-5-1 8-16,-1 3-1 15,-1 5-10-15,-4 2-9 16,0 5-14-16,-2-3-1 16,0 0 5-1,4 14 7-15,12 29 4 0,-9-29 2 16,2-3 1-16,1-9 3 15,5-4 2-15,2-9 1 0,6-7-1 16,1-1-2-16,5-6-4 16,1 3-4-16,1 2-2 15,-2 7 8 1,-4 7 24-16,-4 6 11 16,-7 9 22-16,-4 6-1 15,-8 7-8-15,-2 1-3 0,-2 5-16 16,-4-5 19-1</inkml:trace>
  <inkml:trace contextRef="#ctx0" brushRef="#br0" timeOffset="63104.966">8502 11341 954 0,'-6'0'381'0,"-5"7"-280"15,3 5-40-15,6 15-60 16,3 6-12-16,12 3 5 16,5 0 7-16,10-11 26 15,7-6 17-15,7-17 36 16,0-6 25-16,-4-12 8 15,-6-8-3-15,-15-5-16 16,-5-3-22-16,-12 0-41 16,-2 5-48-16,-5 8-108 15,0 7-84-15</inkml:trace>
  <inkml:trace contextRef="#ctx0" brushRef="#br0" timeOffset="63340.6197">8835 11455 525 0,'4'5'312'0,"6"7"-39"15,-5-3-83-15,2 2-42 0,-1-2-34 16,-4-7-17-16,-5-4-16 16,2-4-9-16,0 5-19 15,-1 0-10-15,2-22-35 16,2-36-11-16,5 28-25 16,7 2 2-16,8 11 7 15,0 6 13-15,3 14 21 16,-2 9 2-1,-4 11 4-15,-2 4-3 0,-5 9 1 16,-5-1-3-16,-2 0-26 16,-1-3-56-16</inkml:trace>
  <inkml:trace contextRef="#ctx0" brushRef="#br0" timeOffset="63598.0499">9351 11439 832 0,'-4'-12'443'16,"-8"-15"-87"-1,-1-1-73-15,-2-1-89 0,-5 3-34 16,1 9-76-16,-3 8-30 16,-1 9-46-16,8 8-11 15,1 6-14 1,6 5-3-16,13 7-3 0,7 4-4 15,9 3 2-15,7-3 2 16,1-5 6-16,-1-6 9 16,-2-7-57-16,-6-8-53 15,-5-8-333-15</inkml:trace>
  <inkml:trace contextRef="#ctx0" brushRef="#br0" timeOffset="63720.2453">9282 11106 1172 0,'0'-3'517'0,"-1"3"-301"16,0 0-71-16,1 0-105 16,0 0-40-16,3 26-35 15</inkml:trace>
  <inkml:trace contextRef="#ctx0" brushRef="#br0" timeOffset="64208.0543">10222 11311 974 0,'-13'-5'471'15,"-8"-4"-181"-15,-9 8-158 16,-1 3-34-16,5 15-72 16,4 6-18-16,12 12-24 15,8 4-5-15,17-2-6 16,12-1 3-16,11-11 10 16,3-5 7-16,-4-10 18 0,-8-5 38 15,-14-9 69-15,-10-7 17 16,-15-8 4-1,-1 3-37-15,-15-5-82 16,-1 2-37-16,-3 0-105 0,0 1-66 16</inkml:trace>
  <inkml:trace contextRef="#ctx0" brushRef="#br0" timeOffset="64356.3018">10335 11341 774 0,'20'-3'364'15,"27"-2"-154"-15,2 0-68 0,1 0-82 16,-4 3-19-16,-14 2-17 16,-4 0-14-16,-17 0-92 15,-5 0-65-15,-11 0-195 16</inkml:trace>
  <inkml:trace contextRef="#ctx0" brushRef="#br0" timeOffset="64487.9628">10493 11347 772 0,'0'9'353'0,"0"15"-169"16,0 4-47-16,3 4-67 0,3 1-25 16,4-2-23-16,3-9-8 15,3-4-273-15</inkml:trace>
  <inkml:trace contextRef="#ctx0" brushRef="#br0" timeOffset="64752.3157">10954 11391 614 0,'-8'11'394'16,"-7"8"-1"-16,-13 1-198 15,-2 0-46 1,-2-7-61-16,2-3-15 16,8-10-26-16,-3-5-3 0,7-8-27 15,0-3-16 1,6-4-20-16,5-1-14 0,6 1-9 15,9 5 1-15,-1 8 8 16,9 7 13-16,3 15 24 16,-7 7 6-16,10 12 5 15,-4 0-2-15,-1-3-3 16,6-4-8-16,5-10-261 16</inkml:trace>
  <inkml:trace contextRef="#ctx0" brushRef="#br0" timeOffset="65061.6469">11188 11336 1031 0,'-6'6'401'0,"0"12"-270"31,-2 10-73-31,1 3-48 0,7 5-5 16,7-6-8-16,7-5-2 15,9-10 7 1,2-7 5-16,4-10 23 15,-3-10 10-15,1-12 19 16,-6-7 11-16,-8-14 18 16,-4-7 4-16,-18-9-3 0,-9-6-5 15,-17-3-22 1,-6 0-9-16,0 15-19 0,-2 11-17 16,3 24-10-16,1 15-7 0,5 16-8 15,5 7 0 1,27 7-16-16,11 4-6 15,29 4-46-15,15 3-84 16</inkml:trace>
  <inkml:trace contextRef="#ctx0" brushRef="#br0" timeOffset="65880.1985">11793 11244 993 0,'-1'-6'468'0,"-7"-1"-218"16,-3 4-72-16,-1 5-117 16,-4 8-45-16,3 4-30 15,3 5-3-15,7 0 2 16,2-1-4-16,6-2-18 16,4-5 0-16,6-4 5 15,1-4 8-15,5-3 9 16,-4-5 1-16,-7-2 6 15,-6 1 1-15,-8 5-13 16,-7 2-8-16,-12 10-11 16,0 2-3-16,-3 8 20 15,6 1 9-15,8 1-7 16,12 0-2-16,7-5 4 16,9-2 3-16,8-9 20 0,5 1 9 15,9-6 6-15,2-1 1 16,4-1-6-16,1-1-4 15,-3 1-3-15,-3 0 1 16,-7-2 4-16,-2 0 1 16,-7-6 4-16,-1-3-1 15,-3 1-2-15,-3-9-2 0,-1 2-2 16,-2-1 4-16,-6 1 14 16,-4 6 5-16,-9 0 1 15,-4 3-11-15,-9 9-30 16,-6 2-12-16,-3 12-18 15,-2 7-3-15,3 5 18 16,3 9 12-16,10 0 15 16,6-1 7-16,9 2 1 15,5-2-6-15,9-3-3 16,-3-2 2-16,7-6-14 16,0-5-62-16</inkml:trace>
  <inkml:trace contextRef="#ctx0" brushRef="#br0" timeOffset="66193.6801">12298 11297 1165 0,'12'2'453'16,"9"7"-315"-16,1 5-52 15,-1 11-44-15,-4 0-1 16,-7 1-2-16,-3 0-4 15,-7-7-4-15,-3-4-3 16,0-5 5-16,2-7-12 0,-1-12-22 16,1-3-10-16,2-12-27 15,4 1-1-15,7 3-3 16,3 3 0-16,5 10 0 16,3 3 9-16,-2 6 17 15,0 7 7-15,-6 7 13 16,-5 0 4-16,-5 10 6 15,-3-1 0-15,-3-1-46 16,-2-2-53-16</inkml:trace>
  <inkml:trace contextRef="#ctx0" brushRef="#br0" timeOffset="66334.7541">12489 11016 1247 0,'0'-3'584'0,"0"-4"-265"16,-1 12-193-16,-1 9-66 16,2 14-61-16,1 2-20 15</inkml:trace>
  <inkml:trace contextRef="#ctx0" brushRef="#br0" timeOffset="67101.1474">13508 11282 793 0,'0'-6'415'15,"-2"-5"-99"-15,-5-1-41 0,-13 3-113 16,-5 3-50-16,-4 5-93 16,1 2-19-16,7 10-30 15,2-1-5-15,14 5-11 16,7 2-3-16,18 0 8 15,7 3 3-15,11-3 18 16,0-5 9-16,-10-4 19 16,-6-6 11-16,-15-2 3 15,-7-2-1-15,-13 0-22 16,-10 2-13-16,-7 3-11 16,-3 5-2-16,4 5 8 15,9 3-1-15,12 2-11 16,7 2-3-16,11-3 0 15,8-1 7-15,13-7 20 16,3-4 7-16,6-5 9 16,2-2 3-16,-2-6 2 15,-5-4 1-15,-7-7 2 16,-6-2 2-16,-14-2 10 0,2 0 2 16,-7 8 4-16,-3 0 10 15,1 9-2-15,-1 4-7 16,-1 4-20-16,-1-2-16 15,2 0-14-15,0 19 2 16,0 39 11-16,-1-29 1 16,2-5 0-16,6 0 7 15,11-14-138-15</inkml:trace>
  <inkml:trace contextRef="#ctx0" brushRef="#br0" timeOffset="67432.2315">13743 11276 848 0,'-6'-2'357'0,"-5"2"-206"0,2 0-49 15,1 5-66-15,8 3-18 16,-1 1-20-16,1 1 2 15,1-3 23 1,-3-3 15-16,5-4 30 0,-3-2 4 16,0 1-11-16,0 0-12 15,12-4-29 1,41-36-5-16,-22 35-10 16,0 3-2-16,-6 6-2 15,1 9-1-15,-14 4 8 16,-5 2 2-16,-3 3 2 0,-3 2-21 15,4-4-235 1</inkml:trace>
  <inkml:trace contextRef="#ctx0" brushRef="#br0" timeOffset="68192.5561">14050 11259 793 0,'0'-1'364'16,"4"2"-137"-16,3 1-111 0,-7-2-56 16,8 1-5-1,18 2-14-15,28 1-9 0,-29-7-9 16,-8 1 0-16,-7-2 0 15,-2 2-1-15,-3 2-9 16,-3-1-5-16,0 1-5 16,-2 0-2-16,-2 0 3 15,1 0 2-15,0 0 1 16,0 0-2-16,0 0-4 16,0 0 1-16,-1 0-1 15,1 0 0-15,0 0 1 16,0 0-1-16,0 0-1 15,0 0 0-15,0 0 0 16,-1 0 0-16,1 0 0 0,0 0 1 16,1 0 5-16,-1 0 1 15,0 0 3 1,0 0 1-16,-1 0-2 0,1 0-2 16,0 0-3-16,0 0-2 15,0 0-5-15,0 0-7 0,0 0-42 16,-1 0-33-1,2 0-79-15,0 0-76 16</inkml:trace>
  <inkml:trace contextRef="#ctx0" brushRef="#br0" timeOffset="68538.16">14022 11330 357 0,'3'-1'277'16,"2"-1"57"-16,-2 0-60 16,-3 2-105-16,-1 0-44 0,0 4-58 15,-5 26-25 1,-1 38 2-16,8-30-7 16,11-8-20-1,3-6-5-15,5-12 0 0,5 1-34 16</inkml:trace>
  <inkml:trace contextRef="#ctx0" brushRef="#br0" timeOffset="68848.7513">14212 11262 967 0,'-4'3'380'0,"-3"7"-251"15,-1 5-45-15,6 13-48 16,2 3-4-16,6 3-18 16,2-1-9-16,14-10-13 0,8-1 8 15,11-17-136 1</inkml:trace>
  <inkml:trace contextRef="#ctx0" brushRef="#br0" timeOffset="69169.2414">14660 11379 978 0,'-4'6'398'0,"-11"7"-224"16,0 6-36-16,-11 0-17 15,-3 0-27-15,-1-8-42 16,-1-4-7-16,5-11-7 15,3-5-10-15,5-10-37 16,7-4-30-16,11 0-50 16,5 0-4-16,13 4 21 15,6 8 24-15,6 11 46 0,1 6 15 16,-6 13 22 0,1 4 3-16,-5 10-2 15,-7-5-3-15,2 0-4 16,-7-3-46-16,-2-13-287 15</inkml:trace>
  <inkml:trace contextRef="#ctx0" brushRef="#br0" timeOffset="69293.0131">14559 11169 1267 0,'0'-2'589'15,"-3"-3"-274"-15,5 4-117 16,-2 1-149-16,0 0 8 0,7 13-228 15</inkml:trace>
  <inkml:trace contextRef="#ctx0" brushRef="#br0" timeOffset="69721.8218">14747 11315 923 0,'7'3'385'0,"3"4"-195"16,16 20-120-16,11 9-32 15,12 17 8-15,5 7-3 16,-1-3-11-16,-7-3-3 16,-18-13-64-16,-9-9-94 15</inkml:trace>
  <inkml:trace contextRef="#ctx0" brushRef="#br0" timeOffset="69887.6419">15103 11358 1221 0,'-8'1'510'0,"-8"13"-295"16,-11 8-92-16,-18 11-78 15,0 10-13-15,-11 4-16 16,0-2-7-16,9 1-46 16,7-6-95-16</inkml:trace>
  <inkml:trace contextRef="#ctx0" brushRef="#br0" timeOffset="70173.6967">15207 11313 1277 0,'-4'0'482'15,"-5"2"-383"-15,1 8-50 0,3 12-63 16,3 4-9-16,7 10 3 16,7-2 2-16,14-4 11 15,4-5 6-15,11-13 15 16,3-6 17-16,-3-11 38 16,-3-7 9-16,-12-11 14 15,-7-3-3-15,-14-3-50 16,-6 3-50-16,-8 4-149 15</inkml:trace>
  <inkml:trace contextRef="#ctx0" brushRef="#br0" timeOffset="70442.0015">15569 11266 1221 0,'1'-6'549'0,"2"-5"-266"16,7 4-113-1,0 7-104-15,-1 9-32 16,3 10-26-16,-3 8-3 16,1 6 1-16,2 0 1 15,-2-5 1-15,-1 0 0 16,2-14 2-16,-4-4 7 16,2-10 21-16,4-9 9 15,-2-7 17-15,3-6-3 0,-4-4-14 16,-3-1-30-1,-4 3-130-15,-2 3-12 16</inkml:trace>
  <inkml:trace contextRef="#ctx0" brushRef="#br0" timeOffset="70770.539">16101 11270 792 0,'-4'-4'389'0,"-1"-4"-130"16,-2 0-36-16,-7 2-71 16,4 4-43-16,-11 3-74 15,5 7-28-15,-4 8-27 16,-1 7-5-16,9 10 0 15,2 4 2-15,15 4-1 16,10-4 0-16,4-14 16 0,2-6 8 16,-4-11 60-16,-4-6 33 15,-4-5 31-15,-8-4 8 0,-7-5-48 16,-3-1-32-16,-7-1-111 16,-3 1-43-16</inkml:trace>
  <inkml:trace contextRef="#ctx0" brushRef="#br0" timeOffset="71079.2239">16222 11358 1010 0,'5'0'421'0,"3"2"-240"15,-1 6-66-15,-1 6-59 0,-4 2-11 16,-3 3-16-1,-3-4-4-15,-1-2-4 16,1-2-3-16,4-5 4 16,0-6 3-16,6-8-4 15,2-8-4-15,8-10-11 0,4 0-9 16,2 2-12 0,4 2 10-16,0 11 15 15,-2 5 9-15,-5 11 29 16,-6 7 0-16,-7 12-7 0,-5 5-2 15,-3 4-13-15,0 2-8 16,2-7 12-16,5-3-59 16,7-10-218-16</inkml:trace>
  <inkml:trace contextRef="#ctx0" brushRef="#br0" timeOffset="71812.25">16915 11249 1229 0,'0'0'569'0,"-3"-2"-242"15,3 2-200-15,0 0-56 16,0 0-60-16,0 0 0 0,0 0-144 15,0 0-140-15</inkml:trace>
  <inkml:trace contextRef="#ctx0" brushRef="#br0" timeOffset="72127.59">16886 11524 1007 0,'2'-1'589'16,"-2"1"-109"-1,0-4-188-15,0 4-69 16,0 0-105-16,0-1-38 0,0 1-43 16,0 0-14-16,0 0-11 15,0 0-5 1,0 0-9-16,0-1-54 0</inkml:trace>
  <inkml:trace contextRef="#ctx0" brushRef="#br0" timeOffset="87069.4328">6460 12358 499 0,'-4'-2'256'16,"1"4"-82"-16,1 5-72 0,0-7-65 16,2 13-3-16,-1 53 6 15,1-27-6-15,6 5-14 16,0-2-3-16,9-8-3 15,3-8 0-15,9-9 8 16,5-8 5-16,5-10 11 16,-2-5 3-16,0-15 0 15,0-3-1-15,-5-7-2 16,-4-1 0-16,-11 1 5 16,-7 1 20-16,-8 9 23 15,-4 7-7-15,-7 14-24 16,-1 9-31-16,-2 18-39 15,2 4-5-15,8 19 4 16,4 7 4-16,4 11 6 16,0 7 3-16,-9 2 3 15,-10 1 5-15,-10-14 11 0,-7-10 4 16,-6-19 17-16,4-14 13 16,1-19 16-16,4-3 7 15,9-16-8-15,5-3-17 16,6-4-77-16,8-3-43 0,7 8-97 15,4 2-58-15,14 16-139 16</inkml:trace>
  <inkml:trace contextRef="#ctx0" brushRef="#br0" timeOffset="87339.1656">6856 12895 682 0,'4'0'313'0,"-1"3"-121"16,2 4-69-16,1 11-37 0,-4 2-2 16,2 8-6-16,-4 3-14 15,-10-2-22-15,5 1-11 16,-1-5-17-16,6 1 1 15,4-5-6-15,2-4-37 0,-1-4-123 32,-5-8-114-32</inkml:trace>
  <inkml:trace contextRef="#ctx0" brushRef="#br0" timeOffset="87671.3933">6843 12902 961 0,'4'-9'429'0,"10"-9"-199"0,7 2-61 16,6 3-73-16,2 4-26 15,4 7-40-15,-2 3-8 16,-8 7-16-16,-4 4-7 16,-15 7-14-16,-6 4-2 15,-12 5 6-15,-4 1 7 16,1-8 12-16,1-4 2 15,11-7-10-15,3-5-3 0,12 2-9 16,4 1-3-16,6 2 5 16,4 2 1-16,-3 4 5 15,-2 1 2-15,-14-2 3 16,-6 6 7-16,-20-2 14 16,-15-5 5-16,-2 0 13 15,1-8 4-15,7-10-76 16,11 0-80-16</inkml:trace>
  <inkml:trace contextRef="#ctx0" brushRef="#br0" timeOffset="88276.5261">7443 12633 707 0,'-1'1'327'0,"6"0"-126"16,4-1-55-16,15 0-51 16,10 0-5-16,7-3-26 15,9 3-15-15,0-1-21 16,-4-1-8-16,-4 0-21 16,-9 2-42-16,-8 2-119 15,-2 1-80-15</inkml:trace>
  <inkml:trace contextRef="#ctx0" brushRef="#br0" timeOffset="88476.8447">7473 12765 817 0,'3'1'361'16,"14"2"-144"-16,9-1-34 15,25 1-23-15,7-2-16 0,2 0-55 16,-2 0-22-16,-16 0-27 16,-9 1-10-1,-11-2-549-15</inkml:trace>
  <inkml:trace contextRef="#ctx0" brushRef="#br0" timeOffset="89119.4239">8361 12436 599 0,'-2'3'316'0,"-9"6"-55"16,2 9-179-16,3 8-32 0,-2 8-25 0,8 2-9 16,5-2 1-16,4-5-1 15,11-4 2-15,5-4 7 16,13-13 18-16,4-4 6 16,-3-11 14-16,-5-8 3 15,-11-5-3 1,-4-1-1-16,-9-5 14 0,-2 3 3 0,-5 2 1 15,-5-2-5 1,0 15-45-16,0 7-32 0,1 12-29 16,4 15-8-16,7 15 5 15,4 7 15-15,0 15 7 32,-7 3 4-32,-13 4 5 15,-9-2-6-15,-12-6 44 16,-7-6 5-16,-11-20 14 15,-4-4 15-15,1-17-22 16,8-10 5-16,14-6-8 16,4-7-5-16,10-11-37 15,3 4-33-15,9-7-82 16,9 0-62-16,13 6-181 16</inkml:trace>
  <inkml:trace contextRef="#ctx0" brushRef="#br0" timeOffset="89657.0474">8767 13004 870 0,'-1'-1'417'0,"5"-1"-146"15,5-2-53-15,12 4-72 16,7 0-35-16,4 0-58 16,5-1-23-16,-1-3-70 15,-3-1-57-15</inkml:trace>
  <inkml:trace contextRef="#ctx0" brushRef="#br0" timeOffset="92232.7034">8890 12912 775 0,'0'1'335'0,"-6"2"-186"0,6 8-43 16,-5 5-70-16,-5 7-16 15,-3 6-17-15,-5-1-1 16,0 1 3-16,0-6 2 15,5-1 3-15,-2-7 2 16,7-11 22-16,0-4 1 0,12-17-6 16,3-3-4-16,13-7-23 15,0-5-1-15,-7-2 6 16,6 0 7-16,-8 3 13 16,2 1 7-16,-1 10 5 15,-4 3-5 1,-1 12-22-16,0 6-16 0,-10 1-9 15,11 19-3-15,6 11 10 16,-3 9 7-16,17 9 4 16,-12-7 0-16,-1-7-15 15,1-9-55-15</inkml:trace>
  <inkml:trace contextRef="#ctx0" brushRef="#br0" timeOffset="92719.4345">9452 12504 848 0,'0'3'389'0,"0"9"-151"15,1 3-118-15,4 17-74 16,1 3 4-16,1 9-14 15,2 4 1-15,-3-4-11 16,1-1-7-16,-3-15-21 16,2-1-63-16,-1-13-256 15</inkml:trace>
  <inkml:trace contextRef="#ctx0" brushRef="#br0" timeOffset="92885.3965">9254 12619 984 0,'8'-2'451'0,"9"2"-186"0,15-1-129 16,14 2-18-16,15 1-18 15,4-2-12 1,5-1-33-16,-8-5 14 0,-9 4 177 16</inkml:trace>
  <inkml:trace contextRef="#ctx0" brushRef="#br0" timeOffset="93670.0733">10114 12496 857 0,'10'-10'371'0,"13"-10"-190"15,1 3-71-15,1 13-58 0,-2 7-14 16,-4 14-27-16,-3 7-7 16,-5 14-3-1,-4-1-3-15,-5 7 3 16,1 0 3-16,-2-8 3 16,11 0 2-16,6-13 0 15,2-10 2-15,10-12 0 16,-3-6 4-16,3-14 7 15,0-2 2-15,-4-11 4 0,-4 0-3 16,-10-4 0-16,-1-3-2 16,-7 8-3-16,-1 5 2 15,-2 16-13-15,-5 10-9 16,-2 19-5-16,2 7-4 16,-1 6 5-16,10 5 6 15,6-1 5-15,6-2-2 16,4-4-34-16,-1-3-84 15</inkml:trace>
  <inkml:trace contextRef="#ctx0" brushRef="#br0" timeOffset="94454.2761">10753 12731 783 0,'-3'0'342'16,"-3"2"-189"-1,0 3-51-15,3 7-64 0,3 4-16 16,5 8-12-16,6 1 0 16,-1 2-2-16,2 0 1 0,0-8 4 15,-2-3 5-15,3-12 13 16,0-8 6-16,0-7 8 16,0-7-1-16,-3-4-7 31,1 2-5-31,0 0-10 0,-5 4-5 0,-4 7-17 15,0 5-14 1,-1 9-15-16,3 6 0 0,5 15 7 0,1 6 6 16,-3 13 12-16,-1 4-2 15,-15 1 5 1,-10-2 17 0,-6-6 37-16,-11-7 13 15,-2-9 20-15,0-10 4 0,-6-19-4 16,6-8-8-16,10-14-24 15,8-3-24-15,19 1-77 16,5 1-52-16,15 0-308 16</inkml:trace>
  <inkml:trace contextRef="#ctx0" brushRef="#br0" timeOffset="95635.2369">11179 12691 694 0,'-2'0'375'15,"1"0"-37"-15,0 6-278 0,0-6-40 16,0 0-67 0,0 0-213-16</inkml:trace>
  <inkml:trace contextRef="#ctx0" brushRef="#br0" timeOffset="95957.2577">11558 12341 861 0,'0'-4'409'0,"0"-2"-173"0,2 6-88 16,-2 0-85-16,-1 4-31 15,-1 26-18-15,-8 53 1 16,4-29-8-16,0 3 3 16,5 2-3-16,1-5 0 15,8-3-3-15,2-7 1 16,10-16 5-16,0-9-1 15,8-12-3-15,2-7-11 16,-1-15-73-16,-4-5-47 0,-6-4-338 16</inkml:trace>
  <inkml:trace contextRef="#ctx0" brushRef="#br0" timeOffset="96148.2509">11365 12633 1083 0,'7'4'454'0,"4"-8"-230"0,11 1-62 15,14-7-56-15,8 1-14 16,13 7-42-16,-1 1-16 16,-2 2-21-1,-10-2-95-15</inkml:trace>
  <inkml:trace contextRef="#ctx0" brushRef="#br0" timeOffset="96691.908">12448 12531 957 0,'0'-3'428'0,"1"2"-248"16,0 7-40-16,-1-6-83 16,1 13-34-16,15 57-6 0,-6-28 0 15,1 6 1 1,-5-3 2-16,-6-14-28 15,0-5-53-15,-12-8-237 16</inkml:trace>
  <inkml:trace contextRef="#ctx0" brushRef="#br0" timeOffset="96838.1917">12303 12675 938 0,'4'-6'424'16,"12"-3"-174"-16,13 3-119 15,18 4-76 1,13 3-15-16,14 4-25 0,1 0-14 16,-2 2-262-1</inkml:trace>
  <inkml:trace contextRef="#ctx0" brushRef="#br0" timeOffset="97178.2064">13219 12629 632 0,'-1'-14'397'15,"1"-6"17"-15,2-11-228 16,4-2-22-16,2-11-17 15,-2-8-5-15,-2 1-23 16,2 4-13-16,-1 12-37 16,-3 10-16-16,2 16-34 15,-6 2-16-15,-1 10-21 16,2 6-9-16,2 12 4 16,4 9 7-16,10 15 7 15,1 6 3-15,3 6-1 16,2 2-1-16,-2-5-142 15,-3-4-94-15</inkml:trace>
  <inkml:trace contextRef="#ctx0" brushRef="#br0" timeOffset="97366.3389">13040 12836 980 0,'4'-5'434'16,"5"-8"-194"-16,15 6-86 0,18-3-78 16,6 5-17-16,24 8-34 15,-2-2-15-15,7 7-5 16,-1 2-1-16,-13 3-173 16</inkml:trace>
  <inkml:trace contextRef="#ctx0" brushRef="#br0" timeOffset="97729.9634">13212 13075 1123 0,'-4'-4'449'0,"-4"-2"-263"16,8 0-62-16,10-4-55 0,8 1-24 15,17 1-55-15,6 1-1 16,9 7 8-16,0 8 1 16,-12 7-2-1,-13 5-4-15,-24 5 1 0,-14 4-1 16,-27 8 4-16,-8 1 4 16,-2-4 5-16,3-7 4 15,20-12 14-15,8-7 4 16,13-8-5-16,8-1-10 0,10-5-12 15,6 3 0-15,15-1 0 16,2 4 6-16,4 6-1 16,3 0-2-1,-2 4-30-15,1-1 15 0</inkml:trace>
  <inkml:trace contextRef="#ctx0" brushRef="#br0" timeOffset="98396.5693">14090 12678 754 0,'2'-5'350'0,"4"-7"-124"15,-4-4-28-15,-4-2-30 0,-1-1-16 16,-9-1-49-16,-7 4-26 15,-10 2-52-15,-9 5-26 16,-2 15-37 0,0 1-8-16,8 13-4 15,7 5 5-15,14 0 8 0,9 5 4 16,15-4 12 0,7 0 8-16,12-9 12 15,7-5 2-15,4-13 5 16,4-4 2-16,-11-10 8 15,-5-1 4-15,-13-2 2 0,-7 1-2 16,-3 8 6 0,-5 2-4-16,-5 10-2 0,1 8-5 15,-5 7-11-15,0 7 1 16,10 2-1-16,-4 0 2 16,12-4-6-16,6-4-44 15,1-7-230-15</inkml:trace>
  <inkml:trace contextRef="#ctx0" brushRef="#br0" timeOffset="98889.9911">14330 12746 670 0,'-1'0'321'16,"-1"0"-123"-16,2 0-110 15,0 0-66-15,0 0-9 16,1 2 10-16,4 13 4 16,49 29 4-16,-26-31-2 0,0-6-4 15,-2-5 4 1,-5-4 10-16,-2-4 19 15,-6-3 38-15,-4-3 17 16,-7 2 15-16,-3-2-17 16,-6 7-47-16,0 3-31 15,0 5-48-15,2 8-10 16,-1 9-5-16,0 6 7 0,3 17 13 16,0 3 1-1,5 8 5-15,-1-1-1 16,0-1 2-16,-3-7 2 15,-13-3 4-15,-7-2 17 0,-18-11 15 16,-2-1 16-16,-5-15 46 16,4-9 9-16,15-14-5 15,11-9-13-15,17-13-78 16,7-3-31-16,15 1-56 16,3-1-37-16,9 11-94 15</inkml:trace>
  <inkml:trace contextRef="#ctx0" brushRef="#br0" timeOffset="99514.8076">14910 12676 1080 0,'-2'2'535'0,"-4"-1"-181"15,1-1-100-15,3 0-126 16,1 0-45-16,0-1-97 16,0 0-152-16</inkml:trace>
  <inkml:trace contextRef="#ctx0" brushRef="#br0" timeOffset="99916.6694">15304 12217 1041 0,'0'-4'427'0,"3"6"-266"16,2 9-56-16,0 17-68 15,5 14-6-15,-6 21-8 16,1 8-1-16,-5 0-3 16,-4-2-2-16,3-9-4 15,1-12 1-15,16-2-4 16,7-9 1-16,15-14-3 16,7-3 1-16,-8-18-19 15,-2-4-28-15,-13-10-94 16,-12-5-210-16</inkml:trace>
  <inkml:trace contextRef="#ctx0" brushRef="#br0" timeOffset="100106.5137">15142 12449 1292 0,'6'5'523'0,"-5"-1"-323"0,23 10-83 15,5-6-68-15,10 0-4 16,19-2-14-16,5 2-9 16,0-4-41-16,-3-4-100 15</inkml:trace>
  <inkml:trace contextRef="#ctx0" brushRef="#br0" timeOffset="100655.7107">15719 12184 582 0,'-9'-11'341'0,"-3"-8"-58"16,9 4-102-16,6-3-46 16,12 3-65-16,6 1-22 15,9 3-14-15,8 7 3 16,1 9-6-16,0 3-11 16,-8 6-18-16,-8 2-2 15,-19 3-2-15,-12 4-1 16,-22 4 2-16,-10 4 1 15,-2-2 5-15,6-1 2 16,16-6 4-16,12-8 6 16,18-4 11-16,8-3 5 0,17-4 10 15,7-1-5-15,10 1 5 16,-1-1 10-16,-11-2 6 16,-11 0 0-16,-18-2-16 15,-5 0-11-15,-7 2-85 16</inkml:trace>
  <inkml:trace contextRef="#ctx0" brushRef="#br0" timeOffset="162801.468">7568 13947 760 0,'3'0'345'0,"9"3"-133"0,23-3-96 16,14-3-12-16,20-2-28 31,1-5-16-31,-2 3-42 0,-5 3-4 16,-20 4-73-16,-4 6-192 0</inkml:trace>
  <inkml:trace contextRef="#ctx0" brushRef="#br0" timeOffset="162987.4809">7622 14080 865 0,'-1'2'433'16,"19"1"-87"-1,15 0-201-15,26 2-81 0,9-5 3 16,-4-1-10-16,-1 1-22 16,-11-2-70-1,2 2-465-15</inkml:trace>
  <inkml:trace contextRef="#ctx0" brushRef="#br0" timeOffset="163503.6143">8794 13794 1136 0,'-16'-6'471'0,"-25"-3"-272"0,-1 9-58 16,-3 14-74-16,0 11-27 15,12 23-46-15,10 7-10 16,23 9-9-16,14-1-1 16,29-8 3-1,13-8 0-15,13-19 10 0,4-10 6 16,-9-26 12-16,-4-10 34 15,-13-14 66-15,-12-6 26 16,-21-5 41 0,-13-4-17-16,-23-8-49 15,-10 5-36-15,-10 7-70 16,-2 11-36-16,9 18-140 16,2 7-105-16</inkml:trace>
  <inkml:trace contextRef="#ctx0" brushRef="#br0" timeOffset="163690.5583">8943 13828 1149 0,'0'1'530'16,"-8"3"-255"-16,-5 3-68 0,-5 9-104 16,-6 7-38-16,1 19-28 15,-10 6-14-15,-2 6-10 16,-2 4-6-16,3-6-87 15,12-6-130-15</inkml:trace>
  <inkml:trace contextRef="#ctx0" brushRef="#br0" timeOffset="164139.4549">9856 13770 1009 0,'-2'-6'490'0,"-4"0"-178"16,0 6-141-16,3 15-110 16,-2 12-41-16,3 21-31 15,1 11 0-15,2 4 10 16,4 0 2-16,4-14 8 16,1-10 2-16,1-10-205 15</inkml:trace>
  <inkml:trace contextRef="#ctx0" brushRef="#br0" timeOffset="164301.5201">9561 13996 1085 0,'1'1'449'0,"15"7"-214"0,26-1-147 16,17-5-16-1,25-2-4-15,6-8-14 0,1-4-31 16,-1 5 9-16,-5-3-223 15</inkml:trace>
  <inkml:trace contextRef="#ctx0" brushRef="#br0" timeOffset="164671.0527">10730 13761 1178 0,'-17'-7'477'16,"-20"0"-309"-16,-6 7-71 16,-4 11-78-16,2 16-21 15,10 14-20-15,9 8-3 16,22 11-3-16,15-5 3 15,31-1 3 1,16-5 6-16,15-16 20 16,-6-9 6-16,-2-19 10 0,-7-7 39 15,-17-17 58-15,1-3 31 16,-22-8 33-16,-12-5-32 16,-20-14-55-16,-9-4-33 0,-13-6-61 15,-7 4-32 1,8 18-71-16,3 8-73 15</inkml:trace>
  <inkml:trace contextRef="#ctx0" brushRef="#br0" timeOffset="164873.1138">10891 13830 1062 0,'-11'4'486'15,"-11"6"-192"-15,-13 14-172 0,-1 12-45 16,-26 10-38-16,-1 9-19 0,2-4-16 16,6-5-29-16,34-10-204 15,15-14-180-15</inkml:trace>
  <inkml:trace contextRef="#ctx0" brushRef="#br0" timeOffset="165050.2813">11221 14042 1511 0,'-3'-2'659'15,"0"-2"-314"-15,-1-3-244 16,4 6-69-16,2 1-593 15</inkml:trace>
  <inkml:trace contextRef="#ctx0" brushRef="#br0" timeOffset="165434.8016">11717 13695 878 0,'0'-1'393'0,"0"2"-150"0,1 14-145 16,-3 7-32-16,-5 30-9 15,-1 11-16-15,-3 13-19 16,5 0-6-16,6-16-7 16,3-10-2-16,6-16-3 15,4-5 1-15,6-10-3 16,1-3-2-16,9-9-52 15,5-6-112-15</inkml:trace>
  <inkml:trace contextRef="#ctx0" brushRef="#br0" timeOffset="165620.0212">11603 13949 807 0,'0'2'454'0,"2"0"2"0,15 4-312 16,9 1-25 0,12-1-8-16,2-2-18 15,1 0-32-15,1 0-17 16,-4-5 53-16</inkml:trace>
  <inkml:trace contextRef="#ctx0" brushRef="#br0" timeOffset="166055.2701">12534 13902 784 0,'-1'-9'418'0,"0"-6"-68"0,1 7-89 15,-2 13-109-15,1 11-51 16,-2 21-85-16,-1 8-8 0,2 8-1 16,2 1 5-16,4-11-4 15,4-4-4-15,4-9-156 16,0-9-225-16</inkml:trace>
  <inkml:trace contextRef="#ctx0" brushRef="#br0" timeOffset="166182.2697">12361 14040 1114 0,'21'1'439'0,"14"2"-280"0,27 1-117 16,11 0-9-16,2 1-33 15,2-2-105-15</inkml:trace>
  <inkml:trace contextRef="#ctx0" brushRef="#br0" timeOffset="166482.27">13228 13935 901 0,'0'-19'440'0,"3"-10"-140"16,0-11-112-16,6-3-21 0,4 2-28 16,-3 4-9-16,-3 9-23 15,-1 8-13-15,-6 9-15 16,1 4-21-16,-1 12-49 15,-1 5-9-15,1 18-17 16,0 12-4-16,7 17 12 16,6 5 3-16,5 1-35 15,5-3-83-15,-3-19-224 0</inkml:trace>
  <inkml:trace contextRef="#ctx0" brushRef="#br0" timeOffset="166680.992">13072 14156 962 0,'9'-3'407'16,"20"-4"-195"0,9-3-91-16,23 1-55 0,13 1-15 0,5 0-36 31,5 5-18-31,-8 5-128 0,-9 0-151 15</inkml:trace>
  <inkml:trace contextRef="#ctx0" brushRef="#br0" timeOffset="166990.4661">13157 14472 1209 0,'-4'-13'484'0,"-5"-5"-302"0,21-3-163 16,5 0-22-16,19 9-11 16,6 2 10-16,13 13 11 15,0 7 5-15,-12 10-4 16,-12 3 3-16,-30 9 13 16,-13 1 6-16,-26 3 3 15,-6-5 1-15,-3-5-11 16,9-7-5-16,22-7-6 15,10-2-11-15,17-10-7 16,4-1 0-16,16-2 0 16,8-3 6-16,13-2 1 15,5 3 0-15,-2-1-56 16,-1 5-91-16</inkml:trace>
  <inkml:trace contextRef="#ctx0" brushRef="#br0" timeOffset="167432.2779">14130 13604 1085 0,'-13'0'469'0,"-9"-2"-242"15,-10 17-141-15,-1 13-27 16,-2 42-42-16,5 23-13 16,21 35-4-16,11 11 0 0,25-1 0 15,8-9 0-15,11-27-2 16,1-15 0-16,3-32-5 15,0-17 7-15,-1-21-122 16</inkml:trace>
  <inkml:trace contextRef="#ctx0" brushRef="#br0" timeOffset="167717.4393">14339 14044 1128 0,'11'1'446'0,"9"3"-251"16,26-2-69-16,14 6 6 15,12-3-4-15,-2 1-25 16,-12-4-59 0,-2-3-3-16,-10-4-78 0</inkml:trace>
  <inkml:trace contextRef="#ctx0" brushRef="#br0" timeOffset="168084.9996">15087 14096 1106 0,'6'-2'433'15,"5"-2"-246"-15,22 1-148 16,22 2-16-16,43 5 7 15,18-1 14-15,27 4 12 0,0 1 1 16,-17-3-1 0,-18 1-19-16,-35 0-100 0,-17-3-92 15</inkml:trace>
  <inkml:trace contextRef="#ctx0" brushRef="#br0" timeOffset="168627.1892">15365 13619 531 0,'7'0'310'15,"1"-4"-42"-15,0 0-58 0,0-1-9 16,-7-4-17 0,-2 2-17-16,-11-5-44 15,-4-3-27-15,-14 1-51 0,-4 2-26 16,-5 7-45-1,-1 7-10-15,14 14-26 16,4 4 2-16,11 9 11 16,10 4 6-16,8-1 22 15,9 0 3-15,17-8 7 16,2-4 2-16,4-13 9 16,1-6 8-16,-9-9 12 0,-5-7 5 15,-8-5 6-15,-6-2 4 16,-8 5 0-16,-4 2 5 15,-5 6-7-15,-2 4-16 16,-1 9-18-16,0 5-15 16,0 13-5-16,3 7 6 15,5 12 6-15,4 4 4 0,5 4 1 16,1-2 0-16,5-11-213 16</inkml:trace>
  <inkml:trace contextRef="#ctx0" brushRef="#br0" timeOffset="168956.8715">15653 13568 981 0,'-7'7'378'15,"-3"6"-214"-15,3 17-159 16,4 10-2-16,1 13 7 0,2 1 0 15,0-3-1-15,2-6 4 16,6-19 5 0,-3-11 17-16,-3-18 54 15,-2-12 20-15,-4-18 17 16,0-5 3-16,0-11-26 16,-4-5-14-16,-3-3-5 0,3 0-18 15,0 3-33-15,10 7-20 16,5 11-34-16,6 6-10 15,11 12-11-15,6 4 5 16,21 13 12-16,4 1 6 0,11 12-85 16,1 2-62-16,-12 2-247 15</inkml:trace>
  <inkml:trace contextRef="#ctx0" brushRef="#br0" timeOffset="169206.5529">15599 13796 886 0,'0'3'394'0,"2"1"-191"0,12 3-76 15,12 1-70-15,12 0-11 16,17-3-12-16,2 0-13 15,-5-5-30-15,-6-2-59 16,-11-3-376-16</inkml:trace>
  <inkml:trace contextRef="#ctx0" brushRef="#br0" timeOffset="169357.9334">15609 13658 991 0,'7'3'408'0,"8"1"-227"16,13 1-54-16,26 0-27 16,7-1-31-16,16 3-42 15,-4 0-81-15</inkml:trace>
  <inkml:trace contextRef="#ctx0" brushRef="#br0" timeOffset="169986.1552">15221 14337 699 0,'16'4'340'16,"9"5"-71"-16,11 12-180 15,-2 5-4-15,-7 6-11 0,-9-2-11 16,-12-2-11-16,-7-5-2 15,-8-10-1 1,-6-2 8-16,-1-12 5 16,2-4-3-16,2-12-21 15,5-4-22-15,10-2-39 16,7-3-16-16,12 3 2 16,4 3 17-16,10 7 25 15,0 8 15-15,-3 9 10 16,-3 6-5-16,-9 9-5 15,-6 3 1-15,-12 1-3 16,-1 2-2-16,-4-5 1 16,-3-7 1-16,1-6 4 15,3-7-4-15,3-11-17 16,8-6-4-16,5-10-18 16,-4 0 2-16,5-2 2 0,0 4 1 15,3 9-1 1,3 5 9-16,-4 11 10 0,-1 5 7 15,-4 12 14 1,-1 6-1-16,-4 7 7 0,-2 2 1 16,-4-4-2-16,-1-3-4 0,-1-8-10 0,2-4 5 15,2-8-98 1,-3-4-64 0</inkml:trace>
  <inkml:trace contextRef="#ctx0" brushRef="#br0" timeOffset="170554.0932">16259 13479 1113 0,'9'11'395'0,"20"22"-326"16,12 20-55-16,9 45 5 0,-1 27 7 15,-26 15 13-15,-15 13 2 16,-36-12 0 0,-7-14-4-16,-8-27-9 0,1-20-1 15,15-34-1-15,5-17 3 16,8-19 1-16,6-10-50 15</inkml:trace>
  <inkml:trace contextRef="#ctx0" brushRef="#br0" timeOffset="170986.8354">17022 13407 1188 0,'-20'12'453'15,"-29"36"-333"-15,-6 20-65 16,5 52-37-1,7 23-11-15,19 18-3 16,20 0-3-16,28-19 6 16,20-14 6-16,23-36 11 15,-2-19 2-15,6-32 2 0,-9-17-37 16</inkml:trace>
  <inkml:trace contextRef="#ctx0" brushRef="#br0" timeOffset="178038.9142">17429 13989 543 0,'13'-9'350'0,"6"-10"-56"16,11-15-69-16,-1-17-21 15,5-12-37-15,-3-9-11 16,-8-2 7-16,-9-2-10 15,-15 8-40-15,-8 11-15 16,-8 16-41-16,-2 17-20 16,-7 29-31-16,2 16-18 0,-5 28-13 15,8 15-2 1,21 16 8-16,8 0 8 0,26-7 4 16,15-5 0-1,13-20-50-15,5-14-82 0,3-17-154 16</inkml:trace>
  <inkml:trace contextRef="#ctx0" brushRef="#br0" timeOffset="178272.443">17149 14082 1156 0,'6'1'445'16,"9"2"-255"-16,37 1-159 0,32 3-13 0,35-2 23 15,17-1 1 1,6 0-20-16,-14-1 4 16,-32 3-153-1,-22 2-172-15</inkml:trace>
  <inkml:trace contextRef="#ctx0" brushRef="#br0" timeOffset="178743.1803">17185 14418 1090 0,'8'-7'447'0,"15"-8"-276"15,1 3-45-15,7 13-63 16,2 5-16-16,-9 13-23 15,-4 5-4-15,-12 6-4 16,-5 2-2-16,-2-1-3 16,-1-1-1-16,5-10-3 15,3-2-1-15,5-10 0 16,3-6 1-16,4-8 1 16,2-7 3-16,3-4 2 15,-5-3 0-15,-1-2-1 16,-3-2 0-16,-8 2-4 15,-1 5-3-15,-5 10-10 16,4 10-4-16,-6 11 1 16,-1 5 2-16,-4 5 7 15,3 2 2-15,3 1-1 16,3-4-1-16,2-2-17 0,-3-3-78 16</inkml:trace>
  <inkml:trace contextRef="#ctx0" brushRef="#br0" timeOffset="178953.2153">17712 14640 1169 0,'0'3'482'0,"-1"1"-271"15,0 7-102-15,-1 6-61 16,-1 5-6-16,1 3-15 0,-2-1 6 15,1-1-138-15,0-4-107 16</inkml:trace>
  <inkml:trace contextRef="#ctx0" brushRef="#br0" timeOffset="179111.5503">17729 14458 1490 0,'-2'-3'589'16,"-2"-1"-418"-16,2 4-88 15,2 0-107-15,0 0 40 16</inkml:trace>
  <inkml:trace contextRef="#ctx0" brushRef="#br0" timeOffset="179724.3843">18028 13347 1017 0,'16'10'385'16,"15"17"-249"-16,27 36-109 15,10 19 2-15,0 44 12 16,-13 17 5-16,-46 20-1 15,-21 19-3-15,-37-2-2 16,-5-17-1-16,6-31-11 16,7-30 0-16,22-43-46 15,12-20-56-15</inkml:trace>
  <inkml:trace contextRef="#ctx0" brushRef="#br0" timeOffset="180784.5358">18420 13197 710 0,'-6'-2'354'0,"-3"-8"-114"0,6 2-50 16,14 3-75-16,7-4-28 16,15 7-39-1,3 1-15-15,4 6-12 0,-5 6-4 16,-14 9 3-16,-15 5 14 15,-25 11 14 1,-9 3 1-16,-14 5-4 0,-1-4-8 0,13-8-16 31,12-8-8-31,23-9-11 0,18-3 3 16,18-5 3 0,15-1 9-16,7-7 24 0,-7 0 0 15,-12-3 6-15,-13-2 7 16</inkml:trace>
  <inkml:trace contextRef="#ctx0" brushRef="#br0" timeOffset="183946.7937">9509 15549 729 0,'1'1'308'0,"12"-1"-159"0,11 5-69 15,26-2-51-15,7 6-4 16,7-1-12-16,-5 0 1 15,-14-1-101-15,-5-1-136 16</inkml:trace>
  <inkml:trace contextRef="#ctx0" brushRef="#br0" timeOffset="184110.8079">9540 15680 957 0,'12'1'399'0,"19"0"-225"16,13 5-46-16,15-2-26 16,-4 0-30-16,-11 2-9 15,-2-1-127 1</inkml:trace>
  <inkml:trace contextRef="#ctx0" brushRef="#br0" timeOffset="184963.3578">10380 15667 485 0,'-3'3'235'0,"6"4"-34"0,7 1-47 16,11 1 23-16,10-1 3 15,16-3-37-15,8-2-8 16,11-3-55-16,-1 0-23 15,-15-4-28-15,-6-2-9 16,-16 1-11-16,-7 3-14 16,-10 8-160-16</inkml:trace>
  <inkml:trace contextRef="#ctx0" brushRef="#br0" timeOffset="185613.7869">11297 15482 377 0,'4'-7'269'0,"-2"-16"61"15,5-6-96-15,2-14-39 16,2-5 3-16,4-5-15 16,-2 2-10-16,-3 9-21 15,-3 4-22-15,-6 14-39 16,-2 4-20-16,-6 8-46 15,3 9-25-15,-4 9-27 16,0 11-6-16,11 24 7 16,-3 8 9-16,18 18 15 15,1 4 31-15,8-2-170 16,3-7-150-16</inkml:trace>
  <inkml:trace contextRef="#ctx0" brushRef="#br0" timeOffset="185813.2329">11175 15712 1085 0,'4'-1'417'16,"13"0"-285"-16,8 1-52 0,31 0-25 15,9 4-11-15,14 1-20 16,1 1-6-16,-8 1-26 15,-8-1-87-15</inkml:trace>
  <inkml:trace contextRef="#ctx0" brushRef="#br0" timeOffset="186214.2934">11241 15986 870 0,'3'-7'367'16,"5"-13"-181"-16,8 3-76 0,20 6-44 16,6 2-8-16,8 12-24 15,8 8-11-15,-13 11-13 16,-10 2-3-1,-26 6-5-15,-16 4 2 0,-32 1 3 16,-7 1 2-16,-11 1 5 16,2-7-3-16,18-12 8 15,5-4 5 1,14-17 0-16,8-4-4 0,11-2-26 16,7-4-9-1,14 0-1-15,7 4 6 0,10 1 19 0,7 8 4 16,7 9 2-16,-4 3-1 15,-10 10-3-15,-5 0-1 16,-14-3-77 0,-3 1-364-16</inkml:trace>
  <inkml:trace contextRef="#ctx0" brushRef="#br0" timeOffset="186982.2709">12071 15696 943 0,'-2'-1'412'16,"-7"-9"-208"-16,33 6-122 0,15 3-23 15,40 0-35-15,30 7-6 16,27-5-11-1,12 0 1-15,9 1 3 16,-9 4 1-16,-31-5-1 16,-16 0 1-16,-37-4-34 0,-15-6-72 15,-21-3-319 1</inkml:trace>
  <inkml:trace contextRef="#ctx0" brushRef="#br0" timeOffset="187490.1601">12441 15241 339 0,'3'-4'217'15,"2"-1"-19"-15,-2-5-27 0,0 0 5 16,-3 0 9-16,-1-3 2 16,-11-2-19-1,-4 0-17-15,-13 0-65 0,-3 5-32 16,-6 10-52-1,3 1-25-15,8 13-20 16,5 2 3-16,14 6 14 0,3 4 14 16,12-2 15-1,8 0 2-15,15-9 1 16,8-3-1-16,9-10-1 16,-1-4 1-16,-8-9 4 15,-4-3 3-15,-13-2 4 16,-5 2-1-16,-12 9-3 0,-3 2-5 15,-9 12-6 1,-2 8-1-16,-3 13-2 16,-1 8 0-16,10 5 3 0,3 2 0 15,6-8-12-15,6-5-64 16,7-13-363-16</inkml:trace>
  <inkml:trace contextRef="#ctx0" brushRef="#br0" timeOffset="187835.071">12741 15069 1321 0,'-3'-3'521'0,"2"4"-375"16,-5 3-63-16,5-4-76 16,1 19-13-16,10 50 0 15,2-22 3-15,1 5 3 16,-6-1 2-16,-1-11 4 15,-4-7 2-15,-2-21 11 16,-4-5 12-16,-6-16 13 16,-3-7 3-16,-3-14-3 15,5-7-8-15,-2-10-9 16,-3-8-3-16,5-2-12 16,5 2-6-16,6 6-13 15,5 5-6-15,8 13 1 0,1 7-2 16,5 8-1-1,10 7 1-15,14 7-3 0,4 2 7 16,14 8-110-16,-1 7-76 16,-6 0-268-16</inkml:trace>
  <inkml:trace contextRef="#ctx0" brushRef="#br0" timeOffset="188059.7599">12704 15461 497 0,'-1'2'324'0,"-4"-2"12"0,8-1-118 16,-3 0-85-16,25-2-43 15,55-4-48-15,-18 2-22 16,2 4-9-16,-4 1-59 15,-12-1-296-15</inkml:trace>
  <inkml:trace contextRef="#ctx0" brushRef="#br0" timeOffset="188231.5872">12729 15222 994 0,'0'-2'481'0,"2"-1"-174"15,10-2-120 1,20 3-103-16,11-1-33 0,23 5-34 16,6 3-8-16,1 8-55 15,-9 3-97-15</inkml:trace>
  <inkml:trace contextRef="#ctx0" brushRef="#br0" timeOffset="188808.8228">12449 15893 902 0,'5'-4'365'0,"6"-2"-206"31,3 10-63-31,8 17-32 16,0 9-10-16,-4 12-25 0,-3-1-1 15,-15-5-4-15,-6-4 2 16,-6-10-2-16,-2-3 0 15,7-15 9-15,2-2 7 16,7-8 0-16,2-9-5 16,11-7-24-16,4-2-13 15,9-3-19-15,4 5-2 16,-1 12 10-16,-6 4 5 16,-5 13 13-16,-4 7 4 0,-13 4 0 15,1 4-2-15,-4 1-3 16,-5 1-1-16,-1-5 2 15,-4-5 2-15,5-10 6 16,4-4-4-16,3-10-11 16,10-3-4-16,8-5-9 15,4-2 1-15,10 3 6 16,2 2-1-16,0 8 5 16,-4 6 3-16,-5 4 8 15,-8 5 5-15,-7 10 2 16,-4 3 0-16,-9 3-3 15,-3 3 1-15,-4-5-34 0,1-1-82 16</inkml:trace>
  <inkml:trace contextRef="#ctx0" brushRef="#br0" timeOffset="189335.0084">13636 15620 526 0,'-8'-1'362'0,"-2"-1"39"0,2 1-156 0,16 1-103 16,13 1-37-1,44-1-48-15,30-1-8 16,48 1 4-16,26 0-2 15,7 1-5-15,-14 5-4 16,-41-1-26-16,-25 1-22 16,-42-5-136-16,-17-2-165 0</inkml:trace>
  <inkml:trace contextRef="#ctx0" brushRef="#br0" timeOffset="189795.8086">13968 15390 250 0,'0'8'200'15,"0"3"71"-15,9 0-19 16,8-9 0-16,8-7-12 16,6-15-43-16,6-9-21 15,-4-19-52-15,0 0-10 0,-11-3-9 16,-12-5-10-1,-11-3-15-15,-10-7-16 0,-10 4-49 16,-1 10-23-16,-8 26-46 16,1 18-10-1,0 33 7-15,2 15 15 16,14 23 29-16,9 6 9 0,28 1 12 16,7-4 4-16,17-10 1 15,7-6 0-15,7-16-93 16,1-9-75-16,-9-24-250 15</inkml:trace>
  <inkml:trace contextRef="#ctx0" brushRef="#br0" timeOffset="190106.1468">14380 14888 941 0,'-1'-9'430'0,"4"-12"-182"16,5 4-65-16,15 5-78 16,10 3-30-16,8 9-44 15,0 5-15-15,-10 5-8 16,-8 4-3-16,-16 1-9 16,-6 5-4-16,-11 7-4 15,-9 3 2-15,-5 1 10 16,1-2 4-16,12-7 3 15,9-2 0-15,22-2 1 16,7-3 1-16,9-3-1 16,1-3 2-16,-1-1-97 0,4 1-79 15</inkml:trace>
  <inkml:trace contextRef="#ctx0" brushRef="#br0" timeOffset="190675.315">13708 15985 619 0,'8'-14'332'0,"8"-8"-58"0,14-1-83 16,7 4-23-16,6 10-47 0,-2 9-37 15,-11 17-62 1,-7 8-10-16,-17 11-5 16,-9 5 2-16,-12 3 5 15,1-4 2-15,2-3 4 16,9-7-2-16,10-7 2 16,8-2 3-16,10-12 3 15,1-6 1-15,6-10 2 16,-4-10-1-16,-2-4-2 15,-2-2-4-15,-8-2-6 16,-4 3-4-16,-7 5-5 16,0 3 0-16,-4 7-2 15,-1 2-4-15,1 5-11 16,1 4-6-16,-2-4-2 16,0 0 2-16,0 18 10 15,6 38 3-15,-1-26 3 16,2 0 15-16,1-2-171 15,-1-8-208-15</inkml:trace>
  <inkml:trace contextRef="#ctx0" brushRef="#br0" timeOffset="190875.4553">14305 16293 943 0,'-2'4'369'0,"0"14"-258"16,-1 7-22-16,0 7-22 16,0 6-28-16,0-6-23 15,2-5-1-15,1-13 0 16,1-10-28-16,5-10-143 16</inkml:trace>
  <inkml:trace contextRef="#ctx0" brushRef="#br0" timeOffset="191033.3563">14311 16154 1295 0,'0'-6'601'0,"0"-2"-272"16,0 1-188-16,0 3-53 15,0 1-101-15,1 1-85 16</inkml:trace>
  <inkml:trace contextRef="#ctx0" brushRef="#br0" timeOffset="191519.4255">14355 15869 887 0,'0'-2'421'16,"0"-6"-150"-16,5-1-69 15,21-3-84-15,5 2-29 16,13 2-50 0,1 3-9-16,-10 9-11 0,-6 4-6 15,-16 5-9-15,-12 6-3 16,-14 7 2-16,-11 4 2 15,-10 1 6-15,3 3 3 16,11-9-3-16,12-6 1 16,19-5 1-16,15-6 0 15,9-6 1-15,5-2-1 0,-2-1-5 16,-6 0-2-16,-9 2-4 16,-2 6 15-16,-7 1-141 15,-2-2-430-15</inkml:trace>
  <inkml:trace contextRef="#ctx0" brushRef="#br0" timeOffset="205291.8231">15321 15613 336 0,'-24'-9'250'0,"-3"2"40"0,10 7-88 16,6 4-83-1,2-4-14-15,9-5-13 0,5 0-6 0,6-8-2 16,5-6-12-16,10-6-10 16,3-3 9-1,1 5 9 1,-3 8-5-16,-4 16-30 15,-1 14-19-15,-2 16-26 16,-1 6-2-16,2 0 5 16,2-6 4-16,1-11 3 15,3-8 4-15,-5-12 9 16,-3-8 6-16,-6-12 13 16,-11-8 3-16,-3-1-9 15,-9 6-8-15,-4 10-52 16,7 9-70-16,-3 13-170 15</inkml:trace>
  <inkml:trace contextRef="#ctx0" brushRef="#br0" timeOffset="205565.3694">15154 15809 531 0,'0'1'340'15,"-3"1"37"-15,17 0-155 16,6-2-18-16,26 0-38 16,16 0-26-16,19-2-40 15,4 0-21-15,-13 1-16 16,-14 1-21-16,-23-1-24 15,-6 0 34-15,-10 1-179 16</inkml:trace>
  <inkml:trace contextRef="#ctx0" brushRef="#br0" timeOffset="206862.1049">16063 15722 536 0,'-1'0'279'15,"1"0"-9"-15,4 1-67 0,-4-1-14 16,21 2 13-16,80 12-47 15,-21-11-20-15,12 5-33 16,-11 2-25-16,-32-5-20 16,-8 5-15-16,-25-8-26 15,1 0-89-15</inkml:trace>
  <inkml:trace contextRef="#ctx0" brushRef="#br0" timeOffset="215226.9392">17123 15575 26 0,'9'-2'9'16,"14"-3"-4"-16,1 1 91 0,-1-5 58 15,0-5 102-15,-8 1 50 16,-11-4 3-1,-5 2-25-15,-14 8-51 0,-11-2-36 16,-7 13-93-16,-5 8-39 16,-3 13-56-16,11 9-19 15,10 9-10-15,13 2 2 16,23-1 5-16,10-4 5 0,28-11 8 16,5-10 7-16,13-19 38 15,-2-6 31 1,-16-19 57-16,-10-7 30 0,-30-7 18 15,-13-3-19-15,-23 2-54 16,-13 4-30-16,-13 14-62 16,0 4 1-16,11 18-167 15,10 6-144-15</inkml:trace>
  <inkml:trace contextRef="#ctx0" brushRef="#br0" timeOffset="215403.5176">17585 15736 1125 0,'-2'0'489'15,"1"4"-266"-15,-3-4-67 16,4 0-86-16,0 0-27 16,0 0-103-1,0 0-122-15</inkml:trace>
  <inkml:trace contextRef="#ctx0" brushRef="#br0" timeOffset="215725.6508">18062 15575 892 0,'-7'-10'535'15,"-3"-9"-59"-15,-6-2-226 16,-6 2-55-16,-8 5-101 16,-8 10-40-16,-8 16-47 15,3 10-14-15,10 15-9 16,10 2-1-16,25 7-5 0,11-2 2 16,24-6-1-16,9-8 5 15,6-18 11 1,2-9 7-16,-9-15 13 0,-11-10 32 15,-12-8 56 1,-11-6 12-16,-21-3-4 0,-7 2-31 16,-9 6-93-16,-4 10-73 15</inkml:trace>
  <inkml:trace contextRef="#ctx0" brushRef="#br0" timeOffset="216022.771">18374 15711 886 0,'0'-5'444'16,"1"-12"-137"-16,1-6-60 0,10-9-79 15,3 0-21-15,6-2-18 16,0-1-6-16,-1 3-19 15,-7-1-7-15,-8 7-28 16,0 8-22-16,-4 23-32 16,-1 10-11-16,-1 22-19 15,0 3 5-15,3 12 12 16,6-1 2-16,-2-5 7 16,4 0 21-16,-2-15-166 15,0-6-124-15</inkml:trace>
  <inkml:trace contextRef="#ctx0" brushRef="#br0" timeOffset="216527.0613">18939 15555 575 0,'4'-11'359'16,"5"-4"10"-16,-3-1-181 15,-4-4-17-15,-5-4 3 16,-6-5-6-16,-13 3-38 16,-6 4-29-16,-10 15-64 15,-2 8-21-15,3 18-25 16,5 7-4-16,15 6 0 16,9 0 0-16,16-8 1 15,9-8 3-15,16-6 4 16,6-5 5-16,5-5 6 15,-1-4 2-15,-10 0-1 16,-5 0-3-16,-9 8-3 16,1 7 3-16,-11 9 0 15,-1 8 4-15,-8 5 1 16,-9-1 2-16,-9 1 5 0,-5-2 2 16,-11-7 4-1,0-7 2-15,6-14-30 0,0-10-87 16</inkml:trace>
  <inkml:trace contextRef="#ctx0" brushRef="#br0" timeOffset="217101.3742">19400 15374 733 0,'4'-3'373'15,"5"-4"-106"1,-4 0-41-16,-6 5-93 0,-6-1-37 16,-9 1-57-16,-5 2-18 15,-10 0-10-15,-1-1-1 16,-3 1-6 0,2 3-3-16,7 4-6 0,3 3-5 15,9 4-19-15,2 0 4 0,7 3 12 16,2 0 6-1,5-1 22-15,4 4 1 16,2-7-2-16,3-2 3 16,4-6 4-16,3-8 2 15,13 2-5-15,5-2-3 16,7 3-12-16,8 8-3 0,-12 6-3 16,-4 3-3-16,-14 6 0 15,-12-1 0-15,-9 0 28 16,-7 2 30-16,-13-2 35 15,-6 0 16-15,-10-9-13 16,-5-7-19-16,0-6-24 16,4-9-20-16,12-1-120 15,6-2-80-15</inkml:trace>
  <inkml:trace contextRef="#ctx0" brushRef="#br0" timeOffset="217792.0924">19931 15478 861 0,'1'-2'442'0,"9"-1"-149"15,1 3-116-15,9 11-122 16,2 9-31-16,-4 4-6 0,-5 4-1 15,-8-2 9-15,-5-3 2 16,-6 0 0 0,1-3 0-16,-2-10 9 0,7-4 13 15,0-15 6-15,5-6-1 16,5-9-18 0,1-4-17-16,7 4-16 15,0 2-2-15,5 9 2 16,0 4 4-16,2 10 8 0,-4 7-1 15,-7 6-1-15,-3 2-1 0,-11 3 1 16,-4-3 1-16,-3-1 4 16,3-1 0-1,4-10 7-15,3-5 3 16,5-14-2-16,7-6-1 0,8-10-19 16,4 3-6-1,6 5-7-15,-1 6-5 16,-2 15 6-16,-1 2 8 0,-8 12 5 15,-7 8 5 1,-8 9 7-16,-5 3-4 16,-2-1 9-16,-1 0 6 15,2-10-2-15,0-5 4 0,2-10 8 16,0-5 11-16,3-5 9 16,-2-4-3-16,0-1-17 15,0 4-19-15,-7 1-57 0,1 4 323 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0:34:03.112"/>
    </inkml:context>
    <inkml:brush xml:id="br0">
      <inkml:brushProperty name="width" value="0.05292" units="cm"/>
      <inkml:brushProperty name="height" value="0.05292" units="cm"/>
      <inkml:brushProperty name="color" value="#FF0000"/>
    </inkml:brush>
  </inkml:definitions>
  <inkml:trace contextRef="#ctx0" brushRef="#br0">7877 10691 272 0,'3'3'164'16,"-3"-2"-18"-16,0 3-67 0,0-4-26 16,-1 0-27-16,1 0-10 15,0 0 30-15,0 0 19 0,0 0 41 16,0-2 22-16,0 1 12 15,0 0-1-15,-1 0-7 16,0 0-11-16,0 0-28 16,-1 1-13-16,1 0-23 15,-3 0-12-15,-9 2-25 16,-29 11-9-16,36-5-15 16,1 0-8-16,6 3-6 15,5 4 2-15,7 0 2 16,-2 1 4-16,3-3 5 15,1-2 3-15,-1-8 3 16,2-3 4-16,-2-7 6 0,-7-3 4 16,-2-6 20-1,-1-4 19-15,-9 2 38 0,1 0 16 16,-6 7 6-16,-3 1-12 16,-1 5-35-16,-1 1-18 15,-4 4-31 1,2 6-10-16,7 4-13 0,-2 4-4 15,7-2 0 1,2 3 0-16,4-1 3 0,3-1 0 0,1 2 0 16,5-7 2-1,5-2 1-15,0-3 0 16,1-6 3-16,1-4 1 0,-4-7 3 16,-2-3 1-16,-3 2 4 15,-1-1 3-15,-10 3 13 16,-3 5 14-16,-10 1 10 15,-5 5 0-15,0 6-11 16,-1 2-15-16,7 4-16 16,0-1-6-16,10-1-8 15,0-2-7-15,10-2-92 0,10 0-122 16</inkml:trace>
  <inkml:trace contextRef="#ctx0" brushRef="#br0" timeOffset="433.53">8044 10942 1028 0,'-1'0'530'16,"-3"-1"-193"-16,3 10-152 16,0 5-59-16,1 13-76 15,2 11-11-15,1 24-10 16,-1-1-6-16,1 9-9 16,1-3-4-16,2-16-3 15,0-3-1-15,3-25 4 16,0-3-64-16,1-18-187 0,-1-5-208 15</inkml:trace>
  <inkml:trace contextRef="#ctx0" brushRef="#br0" timeOffset="868.66">8007 10996 597 0,'0'-2'354'0,"1"-4"-12"0,3-2-96 16,7 0-85-16,8-1-29 15,8-2-51-15,9 4-22 16,16 4-24-16,3 3-10 16,2 8-15-16,-4 9-2 15,-26 10 5-15,-12-1 6 16,-24 17 22-1,-17-3 9-15,-25 1 12 0,-11-4-2 16,-1-19-20-16,5-9-11 16,15-11-39-16,14-4-24 15,13-5-69-15,6 3-53 16,11-2-292-16</inkml:trace>
  <inkml:trace contextRef="#ctx0" brushRef="#br0" timeOffset="2671.32">8658 14976 470 0,'0'-1'276'0,"-3"-3"-16"16,-1 0-44-16,3 2-51 15,0 1-20-15,0 0-38 16,0 1-21-16,-6 0-24 16,-2 1-6-16,-22 14-22 15,26-10-7-15,2-2-19 16,0 4-7-16,-4 2-1 15,6 4-3-15,1 2-2 16,-1-5-1-16,3-1 1 16,1-6 3-16,10-3 5 15,6 0 2-15,3-5 1 16,3 0 2-16,-8-6 2 16,-3 1 2-16,-5 1 35 15,-4-2 16-15,-7 1 30 16,-7 0 10-16,-6 1-19 15,-4 0-16-15,0 5-31 16,-1 2-16-16,4 1-17 16,2 1-6-16,4 6-6 15,4 0-2-15,1 5 0 16,1 2 2-16,4-4 0 0,0 2 0 16,4-4 1-1,1 1-1-15,4-3 3 0,5 1 2 16,4-5 3-16,4-1 0 15,0-2 3-15,-3-6 1 16,-6-4 2-16,-2 1 1 16,-5-2 5-16,-6 1 4 15,-9 1 3-15,-3 2 2 16,-10 2 2-16,-1 4-3 16,0 3-6-16,3 2-6 0,5 6-12 15,5 1-3-15,4 4-3 0,-1 0 1 16,7 2 1-16,0-2 1 15,6-1 0-15,1-3 1 16,2-7 2-16,5 1 2 16,3-3 3-16,3 0 2 15,-4 1 3-15,-2-2 3 16,-10-9 5-16,-1 0 2 16,-6-1 1-16,-5-2-2 15,-2 9-6-15,0-1-20 16,1 1-222-1</inkml:trace>
  <inkml:trace contextRef="#ctx0" brushRef="#br0" timeOffset="4496.96">8874 14326 550 0,'-2'-6'346'0,"-2"-5"14"16,1 3-77-16,-1 3-64 15,3 1-30-15,0 5-71 16,1-1-30-16,0 0-53 0,2 15-20 15,16 53-15-15,-10-23 0 16,0 13 3-16,3 2 1 16,-4-1 1-16,1-2 1 15,-2-15-2-15,1-10 9 16,-2-16-145-16,3-5-91 16</inkml:trace>
  <inkml:trace contextRef="#ctx0" brushRef="#br0" timeOffset="4948.87">9298 14327 792 0,'1'0'377'0,"-4"0"-159"16,-4 2-37-16,6-2-53 0,0 0-33 15,-20 17-28-15,-37 35-6 0,17-25-20 16,2-5-9-16,-2 6-16 16,1 2-4-16,3-5-5 31,1-1-2-31,9-10-4 0,7-4-1 0,12 0-1 31,2-3 3-31,12 3 5 0,5-4 3 16,11 5 0-1,11 2 2-15,8 4-3 16,5 5 1-16,4 2 0 16,-2 0-2-16,-9-3 3 15,-7-5 0-15,-9-4-1 0,-1-1-1 0,-7-5-2 16,-3-3 0-1,-5-3 2-15,-2-1-1 16,-3-1-53-16,6 1-86 16</inkml:trace>
  <inkml:trace contextRef="#ctx0" brushRef="#br0" timeOffset="6913.22">3696 14872 320 0,'-1'0'187'0,"-1"-1"-14"16,1-3-20-16,0 4-22 15,0 0-9-15,-1 0-17 16,1 0-5-16,0 0-19 16,0 0-14-16,0 0-23 15,0 0-14-15,-5 3-18 16,0-1-6-16,1-1-6 16,2 7-4-16,-3-1-2 15,-16 29 1-15,29-29 4 16,-1 0 1-16,4-2 4 15,2-5 2-15,4-2 2 0,1-4 2 16,-1 1 34-16,-2 1 16 16,-6-2 25-16,-15 1 23 47,4 2 10-47,2 2-1 0,0 0-26 0,0 0-22 0,-17-5-45 15,-41-7-18-15,43 15-5 16,5 6-4-16,5 1-3 0,4-1-1 15,-1 2 0-15,6-4 0 16,-1 1 3-16,5 0 0 16,3 3 2-16,1-3 1 15,5-4 0-15,0-1 1 16,1-3 1-16,-2-3 1 16,-2-2 2-16,-6-3 4 15,-3 1 1-15,-5-3 5 16,-6 1 2-16,-6 2 1 15,-5-2-1-15,-5 4 13 16,1 3-1-16,2 2-4 16,1 3-3-16,5 5-22 15,2 0-4-15,4 5-4 16,8 1 1-16,5 1 2 16,7-1 3-16,6-6 1 15,-2-4 1-15,-3-4 37 0,1-1-117 16</inkml:trace>
  <inkml:trace contextRef="#ctx0" brushRef="#br0" timeOffset="10150.13">3972 15073 865 0,'0'-2'403'0,"0"4"-172"0,-2 0-44 15,2-2-82-15,0 5-36 16,1 24-52-16,6 45-5 16,-7-21-4-16,-1 1-1 15,-1-2 2-15,-1-4-1 16,-2-14-2-16,2-7-1 16,-2-11-87-16,1-2-97 0</inkml:trace>
  <inkml:trace contextRef="#ctx0" brushRef="#br0" timeOffset="10596.3">3947 15104 683 0,'11'-14'388'16,"9"-11"-105"-16,6 5-106 0,3 4-39 15,9 13-86-15,8 9-22 16,-2 9-7 0,-5 5 3-16,-18 9 9 0,-5 3-1 15,-15 7-3-15,-1 5-3 16,-9-3-12-16,-7-4 2 15,-13-11 5-15,-3-7-2 16,-2-15-4-16,3-2-17 16,11-4-27-16,3-5-10 15,15-1-14 1,2 0 2-16,8-2 9 16,11 6 4-16,7 8 14 0,8 6 10 15,2 9 13-15,-4 3 10 16,-2 1 18-1,-3-1 4-15,-4-5 5 16,4 1-3-16,-2-11-13 0,2-6-2 16,-4-3-6-16,-1-9-83 15</inkml:trace>
  <inkml:trace contextRef="#ctx0" brushRef="#br0" timeOffset="12491.34">17580 11028 183 0,'2'-3'154'16,"4"-1"58"-16,-1 0 8 15,-3-2-1-15,0 0-10 16,-1 1-29-16,-2-5-12 16,-3 5-26-16,2 0-16 15,-9 0-34 1,-1 5-16-16,0 4-35 0,-3 2-15 0,3 3-20 16,-2 2-7-16,2 3-8 15,2-2 0 1,5 4 0-16,5-2 2 0,1-2 1 15,6 0 2-15,8-6 1 16,0-3 2-16,5-6-2 16,-1-2 3-16,-6-3 4 15,3-1 4-15,-7 1 14 16,0-2 19-16,-8 3 15 0,-1 1 11 16,-6 0 5-16,-7-3-14 15,-1 6-14-15,-2 1-14 0,-3 2-16 16,3 5-5-1,-1 1-10-15,0 1-4 16,10 5-3-16,-1 3 0 16,9 1-2-16,4 1 2 0,6-3 0 31,4-1 2-31,4-9 5 0,-1-1 1 16,1-7 4-16,1-8 1 15,-7-6 5 1,-7-7 5-16,-3 5 30 0,-7 2 7 15,-7 2 14-15,6 8-4 16,-10 1-28 0,2 2-8-16,3 5-21 0,2 4-6 15,2-2-12-15,6 1-53 16,3 7-308-16</inkml:trace>
  <inkml:trace contextRef="#ctx0" brushRef="#br0" timeOffset="12898.3798">17685 10443 844 0,'-2'-4'449'0,"-3"2"-136"15,2 3-117-15,2-1-55 16,0 0-80-16,0 19-30 16,-1 43-22-16,7-23-2 0,4 11-2 15,-1-2 1-15,0 0-2 16,3-3 1-16,-3-11 0 16,0-8 35-16,0-11-246 15</inkml:trace>
  <inkml:trace contextRef="#ctx0" brushRef="#br0" timeOffset="13249.63">17606 10399 624 0,'4'-7'366'0,"4"-6"-50"15,10 1-125-15,8-1-33 16,12 6-68-16,10 4-31 16,8 8-36-16,-2 6-4 15,-9 4-3 1,-10 4 3-16,-20 4 25 0,-6 2 13 15,-16 5 20-15,-15-4 4 16,-15-3-21-16,-5-3-11 16,-9-11-23-16,5 1-10 15,10-5-57-15,7-2-70 0,17-2-236 16</inkml:trace>
  <inkml:trace contextRef="#ctx0" brushRef="#br0" timeOffset="14817.53">21904 12376 400 0,'-1'-2'193'0,"1"-1"-59"0,0 1-16 0,0 2-10 16,0 0-5 0,-2 0-10-16,1-1-1 15,0 0-19-15,0 1-8 16,-1 0-23-16,-3 0-12 16,2 1-14-16,0-1-6 0,1 14-11 15,-26 30-1-15,39-29 1 16,-4-4 1-16,10-3 3 15,-2-2 0-15,-4-5 3 16,4-2 35-16,-11-7 34 0,3-2 17 31,-5-4 34-31,-2 1-15 0,-2-3 4 0,-5 2-4 16,-5 1-22-16,-4 2-14 16,-1 5-41-16,0 4-11 0,-1 5-19 15,7 5-5-15,2 7-4 16,-1 1-1-16,9 1 1 15,0-2 1-15,6-2-1 16,3-3 0-16,3-1 1 31,5 0 1-31,2-7 3 0,-3 4 0 16,1-5 2 0,-6-2 1-16,-3-8 1 15,0-3 1-15,-6-5 6 16,1-1 3-16,-7 1 5 15,-5-1 9-15,-8 5 6 16,-4 1-2-16,1 6-4 16,1 5-12-16,3 5-16 0,2 4-2 15,11 3-5-15,0 3 1 16,10-5 1-16,5 1 2 16,6-2 3-16,1 0 0 15,0-1 1-15,-2-2 2 16,-2-5 0-16,-5-2 1 15,-3-10-27-15,2 3-96 0</inkml:trace>
  <inkml:trace contextRef="#ctx0" brushRef="#br0" timeOffset="15326.52">21816 11667 894 0,'1'-1'433'0,"-2"-3"-156"15,1 3-53-15,0 1-103 16,-1 0-42-16,2 19-56 16,7 48-11-16,-2-16 2 15,1 6-1-15,-3 1-1 16,2-3-1-16,0-15-4 0,1-7 0 15,0-14-24 1,-1-5-73-16,-3-11-303 0</inkml:trace>
  <inkml:trace contextRef="#ctx0" brushRef="#br0" timeOffset="15737.01">22099 11676 924 0,'-2'-2'407'31,"1"2"-192"-31,-1 1-68 0,1-1-52 0,0 0-13 16,-6 10-29-16,-31 40-7 31,9-28-20-31,-3 1-8 0,0 4-10 0,4 0-3 15,6-1-2-15,3-5 0 0,4-6-2 16,5-5-2-16,10-1-4 16,13 4-4-16,6-7 0 15,5 1 4-15,10 0 4 16,-2-4 1-16,14 9 3 16,-1 3-1-16,-10-1 1 15,-6-1 2-15,-16-4 21 16,0-1 20-16,-7 1 7 15,-5 1 2-15,0-2-16 32,-3-5-19-32,1 1-5 15,-2-4-1-15,2 0-44 16,0-2-104-16</inkml:trace>
  <inkml:trace contextRef="#ctx0" brushRef="#br0" timeOffset="17367.43">16637 14669 357 0,'-1'0'238'0,"-6"-5"23"16,4 2-62-16,1 2-55 16,-3-3-19-16,4 4-33 15,0-1-13-15,-1 0-23 16,1 0-10-16,0 1-24 16,-1 0-8-16,1 0-11 0,-4 7-4 31,-3 6-6-31,-7 29-1 15,22-33-1-15,2-3 3 16,6-5 6-16,2-2 5 0,-2-7 1 16,-1 0 31-1,-6-5 34-15,-2 2 19 0,-6-1 36 16,0 3-16-16,-8 0-13 0,-2 2-12 16,-5-1-27-1,1 2-11-15,0 3-26 16,1 3-9-16,2 4-12 15,-1 3-5-15,4 7-1 16,1-2-1-16,4 4 0 16,1-1 1-16,6 1 1 15,5 0 1-15,1-5 4 16,2-2-3-16,0-5 5 16,-5-4 1-16,10-3 1 15,-5-2 4-15,-3-6-4 16,0 0 1-16,-7-3 3 15,-2-1 2-15,-3 4 33 16,-3-3 6-16,-5 6 5 0,-1 6-3 16,-3 4-33-16,-1 5-9 15,7 4-25-15,-1 0-81 0</inkml:trace>
  <inkml:trace contextRef="#ctx0" brushRef="#br0" timeOffset="25535.84">16820 14963 428 0,'-2'-3'332'0,"0"-2"20"16,1-1-83-16,1 5-37 0,-1 1-83 31,0 0-45-31,1 2-53 0,0 28-15 16,0 51-2-16,-2-22 3 15,1 8-9-15,1 0-1 16,0-10-13-16,0-6-2 16,3-19-34-16,1-9-52 15,1-18-119-15,1-7-138 16</inkml:trace>
  <inkml:trace contextRef="#ctx0" brushRef="#br0" timeOffset="26034.07">16813 14987 622 0,'2'-3'353'0,"7"-9"-28"15,2-4-102-15,14 7-86 0,11 5-37 16,9 10-61-16,4 8-13 16,-6 5-6-16,-12-3-3 15,-16 2-1-15,-4 5 0 16,-15 4 3-16,-4 5 1 16,-18-2 2-16,-7-1 3 15,-10-8-3-15,1-6-2 16,11-7-10-1,7-2-10-15,15 0-12 0,9-2-6 16,15 3 0-16,12 0 2 16,17 4 20-16,1 4 8 15,-3 8 13-15,-7 5 9 0,-12-2 6 16,-2 0-2 0,-9-10 1-16,4-5-4 0,-4-8-51 15,-2-6-81-15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9:26:00.346"/>
    </inkml:context>
    <inkml:brush xml:id="br0">
      <inkml:brushProperty name="width" value="0.05292" units="cm"/>
      <inkml:brushProperty name="height" value="0.05292" units="cm"/>
    </inkml:brush>
  </inkml:definitions>
  <inkml:trace contextRef="#ctx0" brushRef="#br0">19586 17780 28 0,'7'-2'15'16,"3"2"-2"-16,6-1-12 15</inkml:trace>
  <inkml:trace contextRef="#ctx0" brushRef="#br0" timeOffset="174378.11">13850 10118 143 0,'-45'-21'46'0,"-56"-21"-66"15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35:30.654"/>
    </inkml:context>
    <inkml:brush xml:id="br0">
      <inkml:brushProperty name="width" value="0.05292" units="cm"/>
      <inkml:brushProperty name="height" value="0.05292" units="cm"/>
      <inkml:brushProperty name="color" value="#FF0000"/>
    </inkml:brush>
  </inkml:definitions>
  <inkml:trace contextRef="#ctx0" brushRef="#br0">20320 14573 278 0,'-2'0'181'0,"-1"-1"6"0,1 1 1 15,1 0-21-15,-1 0-10 16,1 0-22-16,0 0-8 16,0 0-25-16,0 0-10 15,0 0-27-15,0 1-12 16,-1 19-26-16,4 32-11 15,6-21-15-15,3 4-3 16,9-5-6-16,2-6-2 16,3-15-3-16,-1-6-2 0,-2-13 2 15,0-7 4-15,-8-11 7 16,2-2 3-16,-1-1 6 16,-6 5 3-16,-2 5 5 15,-6 1 3-15,-7 9 5 16,0 3 8-16,-3 2 14 15,4 5 3-15,-3-2 12 16,5 4-4-16,5 12-19 16,-6 2-10-16,5 20-21 15,2 4-7-15,1 16 0 16,5 11 1-16,-4 7 7 16,-3 3 3-16,-6-6 8 15,-2-8 2-15,-9-16 7 16,-5-13 22-16,-4-28-6 15,-8-13-10-15,-5-26-17 0,0-7-40 16,1-4-143-16,2 2-137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35:34.233"/>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8:27:34.045"/>
    </inkml:context>
    <inkml:brush xml:id="br0">
      <inkml:brushProperty name="width" value="0.05292" units="cm"/>
      <inkml:brushProperty name="height" value="0.05292" units="cm"/>
      <inkml:brushProperty name="color" value="#FF0000"/>
    </inkml:brush>
  </inkml:definitions>
  <inkml:trace contextRef="#ctx0" brushRef="#br0">1755 7125 666 0,'-6'-4'388'0,"-5"2"1"0,14 1-304 0,11-1-29 0,21 3-14 16,19-1 4-16,28 3 12 15,4 2-4-15,13-2-19 16,-9-1-10-16,-11 0-10 15,-6-1-1-15,-18-4-15 16,-8 1-59-16,-21 2-150 16,-15-2-193-16</inkml:trace>
  <inkml:trace contextRef="#ctx0" brushRef="#br0" timeOffset="203.1174">2152 7150 665 0,'-3'1'286'0,"-2"7"-148"0,-4 5-39 0,4 15-32 0,2 9 3 15,3 17 9-15,0 6 9 16,4 3-2-16,-4-4-12 16,-1-13-29-16,1-7-15 15,-3-12-12-15,1-8-2 16,2-6-34-16,0-4-85 15</inkml:trace>
  <inkml:trace contextRef="#ctx0" brushRef="#br0" timeOffset="550.469">2538 7484 724 0,'-6'-4'373'0,"-5"-3"-93"16,-9-2-51-16,-9 3-86 0,-1 4-37 16,-7 9-74-16,3 3-29 15,6 14-23-15,6 1-9 16,21 1 3-16,8-1 4 15,23-6 3-15,12-3 4 16,7-13 14-16,3-3 6 16,-10-4 16-16,-7-7 9 31,-18-4 18-31,-6-3 4 16,-14-5-4-16,-6-3-9 15,-2 0-168-15,-1-1-216 0</inkml:trace>
  <inkml:trace contextRef="#ctx0" brushRef="#br0" timeOffset="1010.5988">3122 7467 763 0,'0'2'347'0,"4"2"-109"0,3 13-179 16,0 6-10 0,-3 5-3-16,1 3-5 0,-3-4-13 15,-1-2-5-15,3-8-8 16,-2-4-3-16,4-8 6 16,3-7 5-16,4-10 1 15,3-9-2-15,7-8-12 16,-3 1-6-16,7 7 1 15,1 4 5-15,-3 14 12 16,2 6 6-16,-15 12 7 16,-7 7-1-16,-10 7-6 15,-3 0-5-15,8 1-84 16,6-4-199-16</inkml:trace>
  <inkml:trace contextRef="#ctx0" brushRef="#br0" timeOffset="1385.9569">3483 7388 654 0,'0'-28'335'0,"7"-25"-80"15,15 7-105-15,8 8-32 16,9 11-13-16,3 17-15 15,0 10-19-15,1 22-32 16,-6 9-2-16,-1 25-2 16,-8 5 3-16,-1 5-9 15,-3 1-6-15,-5-16-7 16,-1-2-5-16,-4-9 1 16,-4-7 2-16,-5-10 4 0,-4-10 4 15,-6-13-5-15,-4-6-8 16,-7-10-11-16,-4 0-14 15,-5 5-7-15,-5 3-1 16,-3 8-2-16,0 8 7 16,3 4 4-16,7 3 3 15,14-4-22-15,9-3-79 16</inkml:trace>
  <inkml:trace contextRef="#ctx0" brushRef="#br0" timeOffset="1610.5516">4182 7661 1281 0,'-1'-1'580'0,"-2"1"-282"15,1-3-109 1,2 3-124-16,0 0-41 0,0 0-366 16</inkml:trace>
  <inkml:trace contextRef="#ctx0" brushRef="#br0" timeOffset="2097.2119">4575 7439 885 0,'1'6'330'16,"-1"10"-232"-16,0 4-50 15,0 5-4-15,-1 1-1 0,-1-3-12 16,-1-4-6-16,0-5-4 15,1-3 6 1,-1-11 16-16,3-4 1 0,1-11-5 16,4-6-10-16,2-3-29 15,2-1-7-15,7 1-14 16,5 4-6-16,6 8 5 16,0 6 5-16,-4 10 16 15,-2 10 8-15,-12 6 12 16,-3 4 3-16,-8 7-2 15,-6-5-3-15,2 0-16 16,2-3-101-16</inkml:trace>
  <inkml:trace contextRef="#ctx0" brushRef="#br0" timeOffset="2461.4683">5022 7481 961 0,'-10'-12'432'0,"-13"-7"-186"0,2 6-160 16,3 10-46-16,0 8-49 15,9 8-14 1,9 10-15-16,6-1 2 16,11 1 16-16,4-3 2 15,2-8 8-15,1-1 2 16,-3-7 6-16,-3-1 2 15,-11-4 14-15,-4-1 3 0,-13-2 2 16,-8 2 3-16,-5 0-4 16,-3 2 1-16,-1 6 3 15,7 1-1-15,4 6-9 16,6-2-5-16,10 3-7 16,1 1-3-16,15 0-1 15,-1-2 2-15,14-2 2 0,-4-3 2 16,6-5-130-16,6-1-168 15</inkml:trace>
  <inkml:trace contextRef="#ctx0" brushRef="#br0" timeOffset="2775.3408">5438 7556 701 0,'-9'-7'452'0,"-6"-6"-9"15,-9 3-282-15,-3 4-61 16,-6 3-76-16,-2 3-10 0,1 10-28 15,5 4-12 1,11 9-7-16,10 3 3 0,3 1 6 16,13 0 2-1,17-6 3-15,3-2 1 16,17-12 11-16,-6-5 6 16,-8-10 13-16,-4-9 7 15,-11-7 15-15,0-3 16 16,-12-5 45-16,-3-3 18 0,-5-11 17 15,-8-7-9-15,2-7-46 16,2 4-24-16,5 9-39 16,6 9-16-16,11 15-26 15,3 4-7-15,16 8-91 16,4 7-93-16</inkml:trace>
  <inkml:trace contextRef="#ctx0" brushRef="#br0" timeOffset="2974.1686">5653 7479 955 0,'-1'1'372'0,"1"11"-257"0,0 2-48 15,2 8-47-15,3 7-3 0,-1 0-8 16,1 1-2-16,-1-6-79 15,3-5-183 1</inkml:trace>
  <inkml:trace contextRef="#ctx0" brushRef="#br0" timeOffset="3107.0461">5693 7215 1125 0,'-2'-3'450'0,"-5"0"-324"15,12 3-87-15,5 11-131 16,4 4-269-16</inkml:trace>
  <inkml:trace contextRef="#ctx0" brushRef="#br0" timeOffset="3398.4338">6116 7496 816 0,'-16'-9'390'0,"-13"-6"-155"15,2 8-128-15,-3 3-42 16,4 12-56-16,6 4-17 16,1 10-8-16,10 6 4 15,4-3 5-15,5 1 7 16,10-3 6-16,3-8 9 0,16-5 24 15,6-6 13 1,2-12 42-16,0-4 20 0,-11-10 32 16,-9-1-1-16,-17-2-40 15,-10-2-28-15,-15 1-98 16,0 1-106-16</inkml:trace>
  <inkml:trace contextRef="#ctx0" brushRef="#br0" timeOffset="3884.2072">6918 7476 797 0,'-6'-7'418'16,"-8"-2"-117"-16,-8 1-85 0,-6 6-130 16,-2 5-45-16,0 10-58 15,4 8-10-15,7 4 0 16,6 4 1-16,15 1 2 16,6-2 0-16,15-2 1 0,5-3 3 15,2-7 12 1,1-3 8-16,-12-11 21 15,-4-3 19-15,-9-10 32 16,-6-2 9-16,-9-6-6 16,-4 1-14-16,-4 1-78 15,1-1-91-15</inkml:trace>
  <inkml:trace contextRef="#ctx0" brushRef="#br0" timeOffset="4069.864">6936 7499 991 0,'6'0'419'0,"15"-1"-222"0,8 0-71 15,16 1-55-15,8 0-17 16,2-1-28-16,0-4-8 16,-7-4-8-16,-5 0-2 15,-13 0-98-15,-6 5-86 16,-12 3-294-16</inkml:trace>
  <inkml:trace contextRef="#ctx0" brushRef="#br0" timeOffset="4210.9916">7243 7548 452 0,'-3'4'294'0,"0"7"17"0,3 4-140 16,-1 1-26-16,2 5-53 15,1-2-32-15,1 0-39 16,5-1-11-16,2-4-153 15,3-2-245-15</inkml:trace>
  <inkml:trace contextRef="#ctx0" brushRef="#br0" timeOffset="4511.5836">7623 7635 602 0,'0'-5'347'0,"0"-10"-71"0,-2 7-69 15,-7-2-28 1,-5 2-58-16,-5 4-32 0,-4-3-46 16,0 4-16-1,-1 5-32-15,3 2-11 16,5 9-13-16,1 3 0 16,16 12 5-16,-5-5 3 15,4 0 3-15,9-1-1 0,5-11 4 16,15 2 4-1,4-8 14-15,-1-8 13 16,-6-8 23-16,-14-5 10 16,-1-9 9-16,-9 2-2 0,-11-2-41 15,3 0-59-15</inkml:trace>
  <inkml:trace contextRef="#ctx0" brushRef="#br0" timeOffset="5180.3014">8475 7495 472 0,'-11'-4'313'16,"-11"-3"-3"-16,-5 9-182 0,3 7-45 15,4 6-75 1,3 6-16-16,10 6-18 0,1 1-3 15,10 4 10 1,7-1 4-16,2-7 14 0,10 1 12 16,-4-14 35-16,1-6 26 15,-5-6 73-15,-7-5 22 16,-15-7-1-16,-9-4-19 0,-6-1-75 16,-3-3-40-1,7 5-344-15</inkml:trace>
  <inkml:trace contextRef="#ctx0" brushRef="#br0" timeOffset="5610.344">8616 7594 721 0,'5'-7'353'16,"13"-6"-98"-16,5-2-57 15,2 3-55-15,2 5-16 16,-2 9-39-16,-5 3-31 0,-5 9-26 15,-5-2-2-15,-5 7-3 16,-5-2-2-16,-4-4-4 16,1-2-6-16,2-9-10 15,2-2-8-15,8-5-15 16,-3-7-3-16,8-3-1 16,-2 0 4-16,-3 0 9 15,6 7 0-15,-4 9 1 16,-2 6 0-16,0 12 1 15,-5 0 3-15,-4 8 2 16,-3 0 27-16,2-1-264 16</inkml:trace>
  <inkml:trace contextRef="#ctx0" brushRef="#br0" timeOffset="5816.2096">9069 7487 974 0,'2'-1'445'16,"-2"-1"-195"-16,-6 10-156 16,5 14-58-16,0 16-28 0,3 10 0 15,11 17-4-15,-6 3 1 16,2 9 0 0,-3-5-1-16,0-13-3 0,-1-9-1 15,2-26-128-15,0-6-143 16</inkml:trace>
  <inkml:trace contextRef="#ctx0" brushRef="#br0" timeOffset="5963.6047">9111 7714 1074 0,'2'-5'456'0,"7"-2"-261"15,8 0-93-15,19 4-86 16,2 2-13-16,2 1-61 15,2 0-152-15</inkml:trace>
  <inkml:trace contextRef="#ctx0" brushRef="#br0" timeOffset="6464.8438">9638 7469 759 0,'-14'-2'347'0,"-19"-6"-161"16,0 7-96-16,10 12-86 0,0-1-18 15,12 1-17-15,7 4-2 16,7 1-1-16,9-2 8 16,-1 0 9-16,13-4 5 15,6-3 12-15,-1 1 3 16,6-5 12-16,-12-2 4 15,-12-2 10-15,-7-5 2 16,-12-1-8-16,-11-1-1 16,-11 2 1-16,-6 3 0 0,0 3 2 15,2 4-3 1,11 4-11-16,7 3-3 0,11 6-2 16,4-2 1-16,12 1 3 15,2-1 3-15,9-8 14 16,5 1 5-16,3-7 7 15,3-2 0-15,2-6-11 16,2-1-5-16,-3-3-8 16,-1-1-5-16,-7 2-2 15,-6 0 1-15,-10 4-1 16,-4 1 0-16,-6 1 2 0,0 4 0 16,0 0-1-16,-1 0-1 15,-1 0-6-15,0 17-3 16,0 37-1-16,2-30-1 15,4 1-60-15,3-3-93 16</inkml:trace>
  <inkml:trace contextRef="#ctx0" brushRef="#br0" timeOffset="6612.1311">9827 7307 1287 0,'-3'-16'516'0,"-2"-12"-347"15,2 7-90-15,6 14-96 16,8 6-19-16,6 9-288 16</inkml:trace>
  <inkml:trace contextRef="#ctx0" brushRef="#br0" timeOffset="6923.4813">10239 7535 878 0,'-9'-8'413'0,"-9"-8"-174"16,0 9-129-16,-6 0-43 16,-2 11-60-16,5 9-16 15,-5 2-11-15,5 3 2 16,6 4 7-16,3-9 4 15,18 10-3-15,11 2 4 16,20-8 9-16,6-3 6 16,4-14 29-16,-6-5 20 15,-13-13 62-15,-11-3 19 16,-16-8 6-16,-2 2-15 16,-17-5-75-16,-3 2-45 15,-4 0-301-15</inkml:trace>
  <inkml:trace contextRef="#ctx0" brushRef="#br0" timeOffset="7336.294">10918 7188 948 0,'-1'0'387'0,"1"8"-239"16,1 13-89-16,7 29-74 16,-1 14 8-16,0 19 9 15,-1 4 3-15,-6-7 4 16,-1-7 1-16,-4-20-86 15,0-8-169-15</inkml:trace>
  <inkml:trace contextRef="#ctx0" brushRef="#br0" timeOffset="7536.0095">10953 7164 967 0,'34'-12'397'16,"27"-11"-246"-16,7 23-68 0,-4 10-29 15,-12 16-14-15,-7 8-8 16,-28 1-1-16,-10 4-1 0,-21 5 5 16,-20 0 2-1,-25-5-11-15,-8-4-22 16,-6-16-133-16,10-8-218 0</inkml:trace>
  <inkml:trace contextRef="#ctx0" brushRef="#br0" timeOffset="8100.4796">12002 7581 626 0,'-8'6'307'15,"-13"7"-105"-15,1 7-91 16,6 9-66-16,5 1-13 16,13 0-8-16,7-1-2 15,20-16 20-15,9-6 15 16,7-20 24-16,-1-14 8 0,-9-7-7 15,-6-8 2-15,-17-4 1 16,-8-3 0-16,-18-20-13 16,-11-3-20-16,-17 2-33 15,-4 7-18-15,-2 28-27 16,4 13-8-16,12 22-6 16,6 7-2-16,11 13 11 15,6 7 4-15,15 8 5 16,10 3 2-16,21 1 2 15,11-1-1-15,11-4-133 16,3-4-103-16</inkml:trace>
  <inkml:trace contextRef="#ctx0" brushRef="#br0" timeOffset="8338.7126">12569 7623 487 0,'-5'4'310'0,"-10"14"-19"0,-9-6-68 16,-6 3-96-16,-4-2-30 15,-3-11-29-15,0-4-10 16,6-11-14-16,3-5-7 0,8-4-16 16,7 1-11-1,8 3-20-15,5 4-10 16,7 7-4-16,6 5 7 0,7 4 25 16,6 6 19-1,6 9 17-15,-1 4 5 16,1 6-8-16,-1 0-10 15,-2-2 5-15,0-2-130 0</inkml:trace>
  <inkml:trace contextRef="#ctx0" brushRef="#br0" timeOffset="9076.8917">13558 7456 923 0,'-9'-6'425'0,"-19"-6"-207"16,-3 9-70-16,-4 6-103 16,1 8-37-16,11 5-28 15,7 0-6-15,12 6-4 16,9-5-1-16,10-1 3 16,8 0 6-16,3-9 14 15,1-1 11-15,-6-5 19 16,-9-4 5-16,-9-2-2 15,-7 1-9-15,-11-2-23 16,-6 6-7-16,-5 8-8 16,-1 2-1-16,9 8 4 15,3 2 1-15,14-1 1 16,3 0 3-16,11-1-1 16,5-3 0-16,9-7 8 0,0-5 7 15,5-5 9-15,-1-7 3 16,0-7 2-16,-1-2 0 15,-3-3 7-15,-7-3 7 0,-10-2 22 16,0 2 6-16,-10 6 4 16,2 10-4-1,1 10-37-15,-3 5-8 16,3 7-14-16,-1 5-7 16,0 6 7-16,4 0-2 0,1 2 1 15,1-2 4-15,-2-9-55 16,-2-1-66-16</inkml:trace>
  <inkml:trace contextRef="#ctx0" brushRef="#br0" timeOffset="9210.2113">13662 7317 1323 0,'-1'-2'501'15,"-2"-2"-402"-15,2 3-69 16,1 1-52-16,0 0-155 15</inkml:trace>
  <inkml:trace contextRef="#ctx0" brushRef="#br0" timeOffset="9436.3998">13832 7514 954 0,'5'5'380'0,"2"4"-224"16,7 6-104-16,1 6-7 0,3 7-16 15,0-2-11-15,-7 0-9 16,2-5 3 0,-4-8 2-16,-1-4 6 0,5-8 38 15,1-1 23-15,4-13 26 16,2-5 3 0,-2-5-31-16,-2-3-24 0,0 3-37 15,-5 2-53-15,3 5-275 16</inkml:trace>
  <inkml:trace contextRef="#ctx0" brushRef="#br0" timeOffset="9917.7501">14550 7585 830 0,'-13'10'345'0,"-17"7"-201"0,-4 1-36 15,3 0-47-15,-2-5-14 16,4-5-20 0,0-5 2-16,3-4 3 0,-2-7 0 15,7-5-7-15,2 2-8 16,9-5-14-16,6 5-6 16,4 4-24-16,9 2-8 15,6 1-9-15,6-2-1 16,7 2 10-16,0 3 8 15,1 3 10-15,0 4 2 16,-1 3 11-16,-5 1 3 16,0 8 4-16,-4-1 4 15,-3 1 1-15,8 0-2 16,-6-8 4-16,0-4 5 0,4-6 10 16,-4-7 5-16,-2-3 27 15,0-4 14-15,-6-4 9 16,-2-1 1-16,-1 0-20 15,-3 2-14-15,-4 2-21 16,-3 8-12-16,2 6-24 16,-2 4-8-16,2 9-2 15,1 5 5-15,0 5 12 16,2 5 3-16,3-1 0 16,4 0 0-16,-3-8-129 15</inkml:trace>
  <inkml:trace contextRef="#ctx0" brushRef="#br0" timeOffset="11888.9751">2175 8528 843 0,'-3'-3'390'0,"-1"7"-200"16,0 11-71-16,4 17-108 15,4 15-9-15,-1 19 14 16,3 10 4-16,-1 14-2 15,-4-2 3-15,-1-7-7 16,-1-12-1-16,-5-20 2 16,6-8-2-16,-1-17-10 15,2-6-61-15,3-13-164 16</inkml:trace>
  <inkml:trace contextRef="#ctx0" brushRef="#br0" timeOffset="12071.2481">2159 8602 779 0,'-3'-5'383'0,"-1"-7"-139"0,4 2-65 16,16 1-102-16,13 1-32 16,25 3-38-16,16 5-9 15,14 5 2-15,0-1-36 16,-3 6-277-16</inkml:trace>
  <inkml:trace contextRef="#ctx0" brushRef="#br0" timeOffset="12324.7911">2282 9175 616 0,'10'3'266'16,"21"4"-149"-16,9 0-16 0,15 1-42 15,-1-1-15 1,-3-3-49-16,-3-4-128 0</inkml:trace>
  <inkml:trace contextRef="#ctx0" brushRef="#br0" timeOffset="12550.2611">2197 8967 886 0,'4'-2'364'0,"7"-1"-173"16,25 5-122-1,-17-1-11-15,-1 0-1 0,65 3-13 0,10 3-21 16,-1 0-5-16,-51-6-44 16,-2-1-108-16</inkml:trace>
  <inkml:trace contextRef="#ctx0" brushRef="#br0" timeOffset="12857.9298">2737 9240 818 0,'-2'-6'426'0,"2"1"-141"16,0 8-158-16,-1-3-49 0,0 1-65 16,-1 25-13-1,-2 39 8-15,0-24 0 0,4 5-2 16,4-1 0-16,0-6-1 15,3-7-10-15,-1-10-138 16,0-7-78-16</inkml:trace>
  <inkml:trace contextRef="#ctx0" brushRef="#br0" timeOffset="13044.8133">2672 9254 725 0,'8'-8'337'0,"15"-13"-146"15,5 12-47-15,15 7-55 0,3 5-15 16,-1 16-24-16,-7-4-10 16,-18 8-12-16,-9 2-3 15,-14 4 5-15,-9 1-2 16,-11-2-10-16,-4-5-11 16,-4-12-243-16</inkml:trace>
  <inkml:trace contextRef="#ctx0" brushRef="#br0" timeOffset="13666.0085">2242 8335 479 0,'-12'-2'292'0,"-9"1"14"15,17 1-228-15,8 1-31 16,22 9-51-16,7-2-28 0,28 10 14 16,6-3 9-1,6 2 7-15,0-1 6 16,-9-1 13-16,-11-7 5 16,-10-10 7-16,-12-3-11 15,-20-11-9-15,-4 0 0 16,-14-6 4-16,-4-4 24 15,-2 2 34-15,1 4 0 16,8 12-11-16,2 5-23 0,6 9-30 16,3 7-4-16,3 8 9 15,2 0 14-15,-3 4 4 16,-3-6 0-16,-3-1 3 16,-1-2-97-16</inkml:trace>
  <inkml:trace contextRef="#ctx0" brushRef="#br0" timeOffset="14016.4734">3309 8906 896 0,'6'1'354'0,"10"4"-207"16,9 0-62-16,18 1-28 15,8 1-3-15,3-5-25 16,-1 3-8-16,-3-2-4 16,-10-1-3-16,-8 0-74 15,-3-2-141-15</inkml:trace>
  <inkml:trace contextRef="#ctx0" brushRef="#br0" timeOffset="14191.9273">3398 9065 560 0,'0'1'357'0,"4"3"19"15,9 1-186 1,12 1-120-16,5 3-5 0,5-3-18 16,5 1-15-1,4-3-9-15,3-1-60 16</inkml:trace>
  <inkml:trace contextRef="#ctx0" brushRef="#br0" timeOffset="14600.3846">4345 8516 1103 0,'-3'-2'480'15,"-4"0"-268"-15,3 14-146 0,-1 13-47 16,1 24-37-16,2 15 5 16,1 25 15-16,1 8 3 15,0-5 2-15,0-6 2 16,0-27-1-16,0-11-1 15,0-15-37-15,-1-9-71 16,-3-14-304-16</inkml:trace>
  <inkml:trace contextRef="#ctx0" brushRef="#br0" timeOffset="14792.0434">4283 8632 694 0,'14'-5'312'0,"23"-2"-129"15,7 2-69-15,11 5-59 16,5 4-14-16,8 3-30 16,-1 0 10-16,6-2-245 15</inkml:trace>
  <inkml:trace contextRef="#ctx0" brushRef="#br0" timeOffset="15047.4087">4332 9214 636 0,'3'1'330'16,"12"-1"-42"-16,7 2-136 0,15 2-74 15,6-1-9-15,4 4-36 16,6 1-14-16,-4-1-6 16,-2 1-20-16,-9-7-274 0</inkml:trace>
  <inkml:trace contextRef="#ctx0" brushRef="#br0" timeOffset="15247.503">4393 8989 871 0,'4'1'363'0,"8"3"-180"0,10 1-85 0,14 2-52 15,5-2 0 1,13 5-24-16,0-6-7 16,-1-2-121-1,3 6-302-15</inkml:trace>
  <inkml:trace contextRef="#ctx0" brushRef="#br0" timeOffset="15513.8836">4838 9097 711 0,'1'4'307'16,"0"4"-106"-16,3 9-162 15,-1 10-15-15,2 7 14 16,-2 1-2-16,2 4-11 16,-5-4-3-16,-4-11-5 15,2-3-74-15,-5-16-294 16</inkml:trace>
  <inkml:trace contextRef="#ctx0" brushRef="#br0" timeOffset="15670.2698">4795 9120 539 0,'16'-8'288'0,"21"-2"-82"0,-2-2-34 16,0 12-48-16,-3 4-33 16,-9 6-26-16,-5 7-5 15,-14 4-5-15,-4 0 3 16,-12 0-4-16,-4-2-9 16,0-5-108-16,1-2-229 15</inkml:trace>
  <inkml:trace contextRef="#ctx0" brushRef="#br0" timeOffset="15902.9707">5028 9369 920 0,'2'3'401'15,"-10"-7"-177"-15,26 22-167 16,3 6-28-16,8 6-10 16,13 10-3-16,-18-10 1 0,-3-5-2 15,-7-7-4-15,-8-4-76 16</inkml:trace>
  <inkml:trace contextRef="#ctx0" brushRef="#br0" timeOffset="16061.0956">5270 9444 1028 0,'-13'6'428'15,"-15"8"-235"-15,-5 2-61 0,0 8-68 16,-2-1-15-16,2 0-38 16,2 0-8-16,10-1-136 15,3-3-328-15</inkml:trace>
  <inkml:trace contextRef="#ctx0" brushRef="#br0" timeOffset="16696.0097">4467 8363 787 0,'-2'1'335'0,"2"0"-225"0,7 3-52 16,15 3-63-16,13-2-21 15,25 7 12-15,14-3 6 16,13 4 8-16,0-2 5 16,-11 0 7-16,-17-3 2 15,-20-7-42 1,-9-3-31-16,-15-8-25 15,-3-3 3-15,-11-11 55 16,-1 5 49-16,-4-2 68 16,-1 7 17-16,3 13 6 15,1 1-14-15,-1 8-44 16,2 4-18-16,0 11-15 16,0 3-1-16,2 3 19 0,-2 2 4 15,0-9-1 1,-2-2-7-16,2-6-176 0</inkml:trace>
  <inkml:trace contextRef="#ctx0" brushRef="#br0" timeOffset="17096.6818">5657 8798 791 0,'4'-14'432'16,"1"-12"-94"-16,-4 17-162 0,0 6-59 15,-1 11-86-15,1 10-31 16,8 24-26-16,4 11 10 16,2 12 12-16,1 1 3 15,-3-7 5-15,-5-6 2 16,-4-14-32-16,-2-8-45 15,-2-10-143-15,-4-7-197 16</inkml:trace>
  <inkml:trace contextRef="#ctx0" brushRef="#br0" timeOffset="17266.1344">5497 9051 1430 0,'8'0'45'16,"0"-1"-5"-16,22 0 54 15,11 0-29-15,22-2-6 16,12 3-13-16,5 0-17 16,-4 3-8-16,-12-1-104 0,-2-1-204 15</inkml:trace>
  <inkml:trace contextRef="#ctx0" brushRef="#br0" timeOffset="17699.013">6463 8640 1017 0,'-2'0'421'0,"1"-2"-281"16,1 6-53-16,0-4-79 0,4 23-18 0,15 65 3 15,-11-17 7-15,-7 14 6 16,1-2 4-16,-4-7 2 16,-4-10-3-16,-2-15 1 15,-1-7-10 1,3-18-251-16</inkml:trace>
  <inkml:trace contextRef="#ctx0" brushRef="#br0" timeOffset="17893.9253">6421 8690 874 0,'2'-10'376'15,"11"-6"-209"-15,7-1-76 16,18 5-61-16,15 4-17 0,11 4-12 16,6 4 2-16,2 4 13 15,-8 3-113-15</inkml:trace>
  <inkml:trace contextRef="#ctx0" brushRef="#br0" timeOffset="18147.8268">6441 9157 441 0,'3'4'253'0,"1"4"0"15,19-1-152-15,6 3-7 16,20 0-28-16,9 1-17 16,7 1-25-16,4-2-3 15,-5-3-16-15,-7-6-109 0</inkml:trace>
  <inkml:trace contextRef="#ctx0" brushRef="#br0" timeOffset="18354.4928">6460 8985 776 0,'0'-1'375'0,"2"1"-149"15,7 0-100-15,21 1-91 0,10-1-9 16,16 0 2-16,9 4-7 15,1 1-47 1,-2 5-129-16</inkml:trace>
  <inkml:trace contextRef="#ctx0" brushRef="#br0" timeOffset="18594.2395">7009 9110 650 0,'-3'2'360'0,"-4"1"-7"0,3 9-285 16,3 2-33-1,-2 8-20-15,3 3-2 16,5 5-5-16,-5-2 0 15,5-4 1-15,-4-5-36 0,0-11-209 16</inkml:trace>
  <inkml:trace contextRef="#ctx0" brushRef="#br0" timeOffset="18750.2236">7020 9120 554 0,'13'-8'304'0,"12"-9"-88"0,3 11-70 16,-7 6-37-16,6 7-60 0,-3 9-21 0,-12 3 0 15,-4-1 10-15,-23 4 7 16,-9 0-3-16,-7-6-58 16,2-2-90-16</inkml:trace>
  <inkml:trace contextRef="#ctx0" brushRef="#br0" timeOffset="19000.8373">7228 9315 907 0,'-1'0'463'0,"1"0"-140"15,3 9-214 1,6 5-61-16,5 13-45 0,2 3 2 0,3 2 0 15,-6-1 1-15,-2-10-24 16,-3-7-66-16,-2-9-248 16</inkml:trace>
  <inkml:trace contextRef="#ctx0" brushRef="#br0" timeOffset="19141.4329">7432 9360 800 0,'-6'1'429'16,"-2"6"-97"-16,-4 11-211 15,0 6-56-15,2 9-44 16,-3 2-2-16,1 2-4 16,4-3-3-16,-4-5-9 15,4 0 8-15,3-12-262 16</inkml:trace>
  <inkml:trace contextRef="#ctx0" brushRef="#br0" timeOffset="19853.1214">6501 8469 510 0,'4'-3'218'0,"12"-6"-100"0,12 3-70 0,24 0-44 16,12-1 6 0,14 7 23-16,4 3 6 15,4 7 6-15,-2 1 4 0,-7-2-23 16,-5-5-4 0,-10-5-13-16,-7-6-45 0,-13-7-74 15,-8 0-3 1,-22-7 36-16,-13-2 68 0,-14 1 109 15,-12-1 20-15,-3 7 9 16,4 6-15-16,6 5-37 16,7 5-26-16,13 7-53 15,5 5-13-15,12 9-11 16,9 6 7-16,2-1 16 16,5 2 5-16,-13-5 50 0,-5 0 29 15,-11-2 54-15,-6-1 15 16,-10-1-13-16,-4 2-22 15,-4 0-52-15,-3-1-18 16,-1 0-196-16</inkml:trace>
  <inkml:trace contextRef="#ctx0" brushRef="#br0" timeOffset="22806.4654">7995 8997 630 0,'13'0'274'0,"19"2"-142"0,9-2-15 15,14 0-31-15,5 1-24 16,-3 2-31-16,-3 4-9 16,-15 0-8-16,-7-2 6 15,-8 2-201-15</inkml:trace>
  <inkml:trace contextRef="#ctx0" brushRef="#br0" timeOffset="23058.9142">8072 9153 488 0,'9'4'301'16,"7"2"-64"-16,20-1-40 15,9-1-16-15,10 3-59 0,3-2-24 16,-13-2-43-16,-10-2-17 16,-9-1-49-16,-6 4-202 15</inkml:trace>
  <inkml:trace contextRef="#ctx0" brushRef="#br0" timeOffset="23667.3854">9146 8691 769 0,'-1'-9'398'0,"0"-3"-125"16,-2 12-159-16,-2 8-44 15,0 31-63-15,2 18-18 16,0 32 15-16,3 9 2 16,3 6 2-16,-3-6 0 15,0-14 1-15,0-7 0 16,1-18-1-16,2-12-18 0,1-25-116 16,1-11-65-16</inkml:trace>
  <inkml:trace contextRef="#ctx0" brushRef="#br0" timeOffset="23857.2436">9068 8766 676 0,'0'-5'286'0,"4"-8"-161"15,12 3-36-15,25 3-50 0,12 0-7 16,19 7-14-1,2 0-6-15,3 10-3 0,-11 3 2 16,1-1-104-16,-2 2-229 16</inkml:trace>
  <inkml:trace contextRef="#ctx0" brushRef="#br0" timeOffset="24139.8387">9136 9365 353 0,'10'4'248'0,"11"4"6"16,13 2-62-16,6-3-30 15,3 1-55-15,5 0-32 16,1-1-45-16,-2-2-9 0,1 0-20 16,-6-3-104-1</inkml:trace>
  <inkml:trace contextRef="#ctx0" brushRef="#br0" timeOffset="24343.2742">9179 9123 574 0,'13'-4'245'0,"8"-2"-78"0,15 6-83 15,4 7-1-15,10 4 17 0,0 0-24 16,1 1-32-16,0-2-5 15</inkml:trace>
  <inkml:trace contextRef="#ctx0" brushRef="#br0" timeOffset="24731.9633">9695 9136 836 0,'1'-1'335'16,"0"1"-226"-16,-1 8-51 0,2 15-58 15,2 6 3-15,2 15 4 16,2 3-1-16,0 4-2 15,-5-2 2-15,3-11-65 16,-4-8-115-16</inkml:trace>
  <inkml:trace contextRef="#ctx0" brushRef="#br0" timeOffset="24921.3268">9726 9124 595 0,'14'-4'304'15,"8"-5"-47"-15,5 10-160 16,1 6-25-16,-4 6-6 0,-2 4-13 16,-8 3 0-16,-12 1-2 15,-9 2-5-15,-12-2-2 16,-7-3-9 0,4-7-41-16,-2-6-177 15</inkml:trace>
  <inkml:trace contextRef="#ctx0" brushRef="#br0" timeOffset="25298.5007">9948 9455 754 0,'3'-4'362'0,"0"1"-137"0,3 3-108 16,-6 0-81-16,0 0-8 0,7 3-2 15,10 17-9 1,27 37-8-16,-38-28-3 16,11 0-53-16,-2-1-118 15</inkml:trace>
  <inkml:trace contextRef="#ctx0" brushRef="#br0" timeOffset="25495.7582">10117 9451 824 0,'-11'7'342'15,"-14"9"-173"-15,-7 5-36 16,-10 7-26-16,2 4-22 15,1-7-50-15,6 2-15 0,17-8-89 16,7-6-349-16</inkml:trace>
  <inkml:trace contextRef="#ctx0" brushRef="#br0" timeOffset="26140.9042">10282 9151 1030 0,'1'0'471'0,"1"0"-212"16,0-1-55-16,-3 0-97 16,0 0-40-16,1 0-157 15,0 0-440-15</inkml:trace>
  <inkml:trace contextRef="#ctx0" brushRef="#br0" timeOffset="26530.8789">10670 9088 703 0,'1'0'276'0,"2"2"-149"0,-2 4-16 15,-2-6 7-15,-1 0 3 16,-2 28-38-16,-11 33-21 15,6-23-34-15,1 5-11 16,8-5-10-16,6-3-1 0,12-10 3 16,0-8 2-16,6-9 2 15,-4-8 1-15,-8-5-16 16,4-3-75-16</inkml:trace>
  <inkml:trace contextRef="#ctx0" brushRef="#br0" timeOffset="26756.5032">10719 8969 471 0,'5'0'339'0,"-1"-2"-1"15,-2 0-99-15,-2 2-45 16,-1-1-95-16,1 1-40 16,0 0-114-16,0 0-381 15</inkml:trace>
  <inkml:trace contextRef="#ctx0" brushRef="#br0" timeOffset="27400.1757">10600 8664 509 0,'0'0'293'16,"9"-4"-30"-16,6 2-161 0,17 6-82 15,6 0-3 1,8 5 8-16,4 4-4 0,5 2-9 15,0-1-1-15,-9-3 1 16,0 0 4-16,-16-8 10 16,-4-3-80-16,-8-8-169 15,-15-2-75-15,-12-9-9 16,-8 0 119-16,-4-1 203 16,2 2 87-16,9 6 44 15,4 5-22-15,5 6-12 16,4 2 6-16,7 5-5 15,4 3 0-15,2 4 13 16,-4 2-4-16,-2 4-4 16,-9 2-3-16,-8 2-29 15,-9-3-16-15,-12-1-73 16,-3 0-145-16</inkml:trace>
  <inkml:trace contextRef="#ctx0" brushRef="#br0" timeOffset="28450.4803">11493 8954 695 0,'1'-1'356'16,"4"1"-132"-16,-7 13-112 15,2 6-44-15,0 21-43 16,-4 6 1-16,8 9-1 16,-2 2 0-16,0-4-4 15,4-4-4-15,0-10-5 16,0-7-11-16,-2-16-181 0</inkml:trace>
  <inkml:trace contextRef="#ctx0" brushRef="#br0" timeOffset="28638.5965">11313 9171 795 0,'-1'-2'350'0,"6"-3"-151"15,8 1-99-15,11 2-29 0,24 2 18 16,9 0-4-16,21 3-21 16,0-1-8-16,-9 0-29 15,-11-2-19 1</inkml:trace>
  <inkml:trace contextRef="#ctx0" brushRef="#br0" timeOffset="29078.7551">12291 8674 760 0,'-5'-2'377'0,"0"1"-174"15,-2 9-70-15,0 26-87 0,2 17-40 0,2 30 1 16,0 9 0 0,7-1 0-16,-3-8 2 0,7-15 1 15,-2-12 1-15,4-15 1 16,2-10-18-1,-5-16-211-15</inkml:trace>
  <inkml:trace contextRef="#ctx0" brushRef="#br0" timeOffset="29285.1682">12216 8732 947 0,'8'-2'328'0,"13"-2"-286"0,10 3-26 16,24 0-3-16,11 0 2 15,19-3-5-15,4 0 0 16,-2-1-78-16,1-1-239 16</inkml:trace>
  <inkml:trace contextRef="#ctx0" brushRef="#br0" timeOffset="29528.9272">12289 9369 841 0,'6'4'314'0,"12"4"-242"16,8-1-12-16,24 1-23 16,7-4-6-16,9-6-10 0,4-2-4 15,-8-9-2-15,1-1 17 16,-13-2-259-16</inkml:trace>
  <inkml:trace contextRef="#ctx0" brushRef="#br0" timeOffset="29733.9209">12311 9103 596 0,'3'-1'291'15,"2"-3"-55"1,19 4-188-16,13 0-33 15,24 0 3-15,9 0 2 0,11 2-1 16,-3-1 37-16</inkml:trace>
  <inkml:trace contextRef="#ctx0" brushRef="#br0" timeOffset="29973.9273">12897 9138 914 0,'-1'0'352'16,"0"2"-251"-16,1 8-46 16,1 10-50-16,3 6 8 15,3 11 2-15,0 4-4 16,-3 1-3-16,2 0 0 15,1-9-69-15,-1-5-155 16</inkml:trace>
  <inkml:trace contextRef="#ctx0" brushRef="#br0" timeOffset="30158.6034">12977 9161 568 0,'12'0'286'0,"16"1"-62"0,1 3-80 0,-6 6-42 15,-2 1-16-15,-13 4-15 16,-8 0-8 0,-9 4-13-16,-11-2-6 0,-6-7-42 15,-3 1-63-15</inkml:trace>
  <inkml:trace contextRef="#ctx0" brushRef="#br0" timeOffset="30378.8124">13180 9444 920 0,'2'3'334'16,"4"12"-280"-16,3-2-9 16,-1 6-14-16,4 2-11 15,2-5-13-15,1-1-58 0</inkml:trace>
  <inkml:trace contextRef="#ctx0" brushRef="#br0" timeOffset="30535.6048">13398 9440 823 0,'-8'3'405'16,"-6"3"-122"-16,-7 10-171 16,-5 7-50-16,-2 11-26 15,-3 0-10-15,5 1-9 16,2-1-3-16,7-5-6 16,5 0-32-16</inkml:trace>
  <inkml:trace contextRef="#ctx0" brushRef="#br0" timeOffset="31021.0116">13703 9131 1034 0,'-3'-1'468'0,"4"1"-221"0,-3 0-76 16,2 0-106-16,0 0-35 15,-1 0-33-15,1 0-70 16</inkml:trace>
  <inkml:trace contextRef="#ctx0" brushRef="#br0" timeOffset="31255.4631">14069 8966 1150 0,'0'-4'505'0,"-6"-4"-267"16,3 5-73-16,-1 2-114 16,-1 1-33-16,4 0-80 15,0 0-75-15</inkml:trace>
  <inkml:trace contextRef="#ctx0" brushRef="#br0" timeOffset="31521.0862">14053 9139 430 0,'-5'6'293'0,"-5"11"43"0,-2 4-151 16,2 14-75-16,2 10-40 16,4 18-47-16,3 6-6 15,0 7-2-15,-3 0 40 0,-4-14 25 16,-3-7 5-16,-9-12 11 15,-3-7-26-15,-11-15-13 16,-4-6-2-16,-3-11-4 16,5-8-11-16,9-14-16 15,5-4-28-15,14-14-97 16,6-3-75-16</inkml:trace>
  <inkml:trace contextRef="#ctx0" brushRef="#br0" timeOffset="32147.3861">13882 8689 524 0,'0'0'230'0,"6"-1"-126"16,11 0-46-16,19-3-46 16,10 3 12-16,16 2 49 15,-3 2 18-15,8 2 12 16,-4 1-14-16,-10-5-41 15,-5 1-15-15,-23-5-6 16,-7 1 6-16,-12-4-2 16,-2 2-35-16,-9-6-60 15,-4 0-14-15,-6-5-6 16,-1-3 30-16,3 3 47 16,4 3 7-16,6 10 2 0,5 1 7 15,4 5 9-15,7 3 7 16,4 6 16-16,7 4 0 15,1 4 14-15,-4 3 21 16,-13-1 37-16,-12 1 34 16,-21-2 21-16,-10-1-21 0,-7-4-47 15,0-4-33-15,13-5-189 16</inkml:trace>
  <inkml:trace contextRef="#ctx0" brushRef="#br0" timeOffset="46774.9023">19281 7713 380 0,'-2'0'194'0,"-3"0"-52"16,3 1-21-16,2-1-10 16,0 0 7-1,0 0 8-15,0 0-1 16,16 0-14-16,38 1-9 0,-14-1-20 15,4 0-7-15,9-3-19 0,12 0-9 16,2-1-14-16,5 0-11 16,-6 4-11-16,-10 0-5 15,-14 6-54 1,-9 1-81-16</inkml:trace>
  <inkml:trace contextRef="#ctx0" brushRef="#br0" timeOffset="47201.0395">20242 7775 571 0,'4'0'279'0,"6"0"-81"15,6-1-12-15,12 1-41 16,9 0-19-16,9 0-35 16,2-3-18-16,12 1 0 15,5 0-5-15,11 2-17 16,4 1-5-16,-5 0-20 16,-9 1-7-16,-22-2-7 15,-10 3-3-15,-15-1-18 16,0-1-70-16,-2 4-223 15</inkml:trace>
  <inkml:trace contextRef="#ctx0" brushRef="#br0" timeOffset="47612.2948">21340 7820 481 0,'2'0'240'0,"6"-1"-64"16,3 1-31-16,5-3-26 16,6 3-10-16,7-1-24 15,9-1-5-15,12-1-9 0,2-1-2 16,9-2-4-16,-1 2-6 16,-4 3-20-16,-8-3-10 15,-5 4-13-15,-11 1-3 16,-6 2-2-16,0 1-1 15,-8 0-3 1,4 1-3-16,-2 2-49 0,3 0-95 16</inkml:trace>
  <inkml:trace contextRef="#ctx0" brushRef="#br0" timeOffset="48022.8042">22315 7835 682 0,'1'0'310'0,"5"0"-119"0,2-1-33 15,3-2-46-15,5 2-21 16,11 1-47-16,2 0-13 16,16 3-8-16,8-2-2 0,12-1 3 31,6 0-1-31,0 0 4 0,-3 0 7 15,-4 0 16-15,-2-1 4 16,-7 1 1 0,-5 0-4-16,-16-2-16 0,-10 2-7 15,-14 0-18-15,-4-1-34 16,-2 6-282 0</inkml:trace>
  <inkml:trace contextRef="#ctx0" brushRef="#br0" timeOffset="48756.3339">23102 7657 463 0,'-9'-3'282'0,"-3"-4"-5"0,4 5-146 16,3-1-27-16,10 5-31 16,5 2-9-16,13 2-12 15,8 4 3-15,12 5-5 16,5 3-6-16,0 2-21 0,-1 0-7 15,-6-2-8-15,-1 2 0 16,-5-7 5-16,-5-3 2 16,-9-7 9-16,-7-3 11 15,-10 0 19-15,-6-2-1 16,-9 2-6 0,-7 1-11-16,-7 5-23 15,-5 4-3-15,-1 7-7 16,0 2-3-16,0 11-4 0,2 0 1 15,1 2 3-15,-1-3 2 16,6-7 2-16,5-6 0 16,7-8-37-16,5-5-46 15,6-6-282-15</inkml:trace>
  <inkml:trace contextRef="#ctx0" brushRef="#br0" timeOffset="49164.5424">23510 7290 849 0,'1'-2'385'0,"5"1"-182"16,5 2-75-16,8 10-69 0,9 5-18 15,12 10-17-15,1 2-4 16,4 3-9-16,-8-1-3 16,-4-3 1-16,-3-2 0 15,-8-6 0-15,1-4-1 16,-4-9-38-16,-7-1-47 16,-1-7-164-16</inkml:trace>
  <inkml:trace contextRef="#ctx0" brushRef="#br0" timeOffset="49449.3013">23890 7276 468 0,'-1'0'305'15,"-3"-5"-65"-15,-5 7-97 0,-1 4-44 16,-9 3-62-16,-1 8 2 15,-9 3 0-15,-2 1 0 16,-10 7-2-16,-2-1 6 16,0 3 6-16,3 0 2 15,11-5-8-15,3-4-2 16,10-7 3-16,2-2 2 16,6-5 1-1,5-4 1-15,2-3-7 16,1-1-8-16,0 0-103 15</inkml:trace>
  <inkml:trace contextRef="#ctx0" brushRef="#br0" timeOffset="61851.5409">21213 6083 785 0,'0'-2'334'0,"-8"5"-163"16,-8 9-60-16,-24 18-39 15,-10 11 6-15,-15 20-12 16,-11 9-5-16,-21 17-20 16,-5 6-11-1,-10 4-15-15,6-4-3 16,17-9-2-16,14-9 1 15,19-22 5-15,9-11 3 16,22-27 15-16,5-14 8 0,11-17-10 16,5-8-9-16,7-11-19 15,8-2-12-15,8-4 2 16,6 0 3-16,6 4 1 0,1 3 2 16,-3 8 7-16,-2 3 4 15,-14 12 10 1,-1 3 0-16,-11 12-4 15,-10 13-2-15,-20 15-8 16,-17 12 0-16,-18 17 0 0,1 4 1 16,14-2 1-1,17-8-1-15,24-23 1 16,14-9 4-16,20-16 17 0,17-4 15 0,22-6 10 16,5-2-1-16,-2 2-16 31,-10 3-12-31,-16 3-74 15,-3 3-10-15</inkml:trace>
  <inkml:trace contextRef="#ctx0" brushRef="#br0" timeOffset="65725.9458">20071 8516 713 0,'4'1'309'0,"12"3"-147"16,13 4-64-16,29 10-25 16,12 2 1-16,19 15 1 15,2 4-8-15,0 8-20 16,4 6-11-16,1 0-17 15,-1 2-6-15,-10-6-93 16,-4-7-92-16</inkml:trace>
  <inkml:trace contextRef="#ctx0" brushRef="#br0" timeOffset="66178.9788">20162 8581 902 0,'0'6'314'16,"0"13"-265"-16,0 9-32 16,-1 8 11-1,-2 9 5-15,1 2-4 0,0-1-1 16,0-8-2-16,1-6 0 16,-1-19 26-16,0-11 21 15,-1-20 16 1,-2-16 1-16,-2-22-19 15,-4-8-17-15,4-5-21 16,3 5-2-16,-1 13 13 16,6 8-1-16,2 20-5 15,0 5-7-15,14 14-38 16,3 4-9-16,24 7-4 16,12 1 3-16,26 0 10 15,7-11 39-15,42-5-451 16</inkml:trace>
  <inkml:trace contextRef="#ctx0" brushRef="#br0" timeOffset="73979.4514">2274 10056 917 0,'-18'-3'398'0,"-21"-5"-209"0,-2-2-37 16,0 7-58-16,7 3-32 15,6 12-64-15,9 7-20 16,13 7-12-16,5-1 2 16,16 2 22-16,5-3 10 15,10-1 2-15,7-4 1 16,1-5 1-16,-1-2 1 15,-14-10 7-15,-8 2 8 16,-16-6 9-16,-10-2-1 16,-23 2-5-16,-6-1-7 15,-9 9-9-15,3 7-6 0,9 12-2 16,4 5-4-16,13 13-3 16,9 3 7-16,17 1 3 15,12-1 4 1,20-12 5-16,6-9 0 0,15-12-1 15,5-9 0-15,-2-13 1 16,0-4 3-16,-12-12 6 16,-5-4 1-16,-14-4 11 15,-6-5 0-15,-16 5 2 16,-6 5 3-16,-2 14-9 16,1 6-11-16,-6 15-18 15,4 8-10-15,0 12-7 16,-1 8 7-16,7 5 11 15,1-3 0-15,4-8-90 0,3-5-59 16,-1-10-146-16,-3-4-150 16</inkml:trace>
  <inkml:trace contextRef="#ctx0" brushRef="#br0" timeOffset="74120.3461">2489 10156 1056 0,'0'-6'482'0,"2"-6"-217"15,-2 4-94-15,3 5-114 16,0 2-36-16,7 4-123 16,1 5-96-16</inkml:trace>
  <inkml:trace contextRef="#ctx0" brushRef="#br0" timeOffset="74309.6223">2658 10387 1425 0,'4'16'81'0,"3"4"-14"16,7 16 64-16,1-9-50 16,0-2-18-16,-2-13-4 15,-1-5-4-15,0-9 1 16,-2-8-5-16,4-10-19 16,-3-6-34-1,5-9-143-15,6-4-157 0</inkml:trace>
  <inkml:trace contextRef="#ctx0" brushRef="#br0" timeOffset="74687.9598">3183 10293 625 0,'0'10'336'0,"-5"20"-55"16,-5 5-45-16,-11 5-81 16,-3 0-24-16,0-4-65 15,0-5-20-15,10-10-21 0,3-8-3 16,6-13-53-16,-2-6-31 15,5-14-28 1,2-2-8-16,4-4 43 16,6-1 27-16,-2 7 21 0,2 1 2 15,2 15 7 1,0 4 7-16,7 12 7 16,0 8 4-16,8 3-1 15,4 1-3-15,4-5-2 0,1-7 0 16,1-11 4-16,-2-4 4 15,-3-10 10-15,-3-4 6 16,-2-6 10-16,-7-5 9 16,-6 1-11-16,-3 4 2 15,-8 11 6-15,-3 9-15 16,0 12-1-16,-3 7-6 16,-1 12-20-16,4 5 2 0,2 3-1 15,6-4-1-15,3-7-113 16</inkml:trace>
  <inkml:trace contextRef="#ctx0" brushRef="#br0" timeOffset="75403.0909">4676 10342 883 0,'-4'3'354'15,"4"14"-187"-15,0 24-136 16,1 13-4-16,5 19 21 15,-4 0 6-15,-2 1-4 16,1 2-6-16,0-1-18 16,2-8-4-16,0-14-2 31,-1-12 0-31,3-21-146 0,1-4-191 0</inkml:trace>
  <inkml:trace contextRef="#ctx0" brushRef="#br0" timeOffset="75593.2037">4591 10408 834 0,'6'-7'360'0,"15"-9"-192"16,9 0-73-16,29 3-67 15,13 3-4-15,10 6-8 0,9 4-3 16,-7 2-6-1,-11 0-10-15,-1-1-195 0</inkml:trace>
  <inkml:trace contextRef="#ctx0" brushRef="#br0" timeOffset="75845.3637">4811 10931 619 0,'21'3'348'0,"15"5"-88"15,8 0-86-15,4 1-30 16,2-1-62-16,-1-7-17 15,-2-1-32-15,-2-7-8 16,-8-10-97-16,-2-1-100 16</inkml:trace>
  <inkml:trace contextRef="#ctx0" brushRef="#br0" timeOffset="76048.9577">4746 10657 852 0,'0'-1'393'15,"2"-2"-144"-15,22-1-165 16,16 2-25-16,22-5-24 16,6 0-6-16,10 0-16 15,-5 2 17-15</inkml:trace>
  <inkml:trace contextRef="#ctx0" brushRef="#br0" timeOffset="77096.1171">5411 10824 687 0,'0'0'429'15,"-1"-1"-54"-15,-2 7-208 16,2-6-67-16,0 13-78 16,-2 52-5-16,3-17-7 15,3-1 1-15,-1-5-1 16,-1-6 1-16,-1-5-1 15,-2-5 4-15,-4-8-118 16,4-3-130-16</inkml:trace>
  <inkml:trace contextRef="#ctx0" brushRef="#br0" timeOffset="77283.9254">5381 10895 855 0,'9'-12'408'0,"12"-8"-184"0,2 7-44 15,4 11-89-15,-2 5-35 16,-5 13-26-16,1 5-6 16,-22 4-4-16,-2 4-1 15,-12-4-4-15,-5 1-2 16,-1-9-41-16,-2-4-59 0,4-10-318 16</inkml:trace>
  <inkml:trace contextRef="#ctx0" brushRef="#br0" timeOffset="77599.2497">5612 11171 513 0,'0'-3'361'0,"2"-3"70"0,3 1-139 16,8 5-110-16,7 3-43 16,3 5-80-16,2 3-19 15,-2 4-18-15,-3 1-5 16,-8 2-8-16,2 1-5 15,-1 1-8-15,0 1-55 16,2-2-172-16,0-1-231 16</inkml:trace>
  <inkml:trace contextRef="#ctx0" brushRef="#br0" timeOffset="77806.4675">5871 11196 834 0,'-6'-3'406'0,"-6"3"-142"16,1 3-61-16,-8 3-79 0,0 7-29 16,-6 6-46-16,-8 1-10 15,-1 6-15 1,0 0-4-16,5-3-4 0,5-1-6 16,13-8-34-16,1-6-68 15,12-8-431-15</inkml:trace>
  <inkml:trace contextRef="#ctx0" brushRef="#br0" timeOffset="78300.7545">6259 10745 490 0,'-1'0'317'0,"5"-1"-10"16,6 1-114-16,15 0-101 0,8 2-30 16,7 1-23-16,5 1-13 15,0-2-14-15,-1 0-3 16,-4 1-1-16,-7-3-1 16,-8 2-45-16,-3-2-95 15</inkml:trace>
  <inkml:trace contextRef="#ctx0" brushRef="#br0" timeOffset="78569.7248">6315 10891 431 0,'-2'4'251'0,"4"0"-22"16,5 0-37-16,12 1-37 0,2-2-2 15,10 0-10-15,5 1-6 16,1-2-22-16,3 1-12 16,-3 0-28-16,-7-2-19 15,-11-1-27-15,-5-2-88 16</inkml:trace>
  <inkml:trace contextRef="#ctx0" brushRef="#br0" timeOffset="80329.3688">4832 10041 541 0,'0'0'251'0,"3"0"-84"16,16-1-115-1,9 4-20-15,11 0-3 16,6 1 2-16,14 4-1 15,5-5 2-15,13 3-1 16,-1-3 0-16,-10-4-4 0,-7-2-4 16,-19-7-3-16,-6 4-1 15,-12-1-10-15,-3 3 0 16,-11 4-6-16,-7 0-3 16,-1 1 1-16,-10-1 1 15,0-1 6-15,-3-7 2 16,-1-2 5-16,4-3 0 15,4-2-2-15,0 1-4 0,7 2-9 16,5 0-2 0,6 5 3-16,2 6 5 0,3 4 11 15,6 12 5 1,-7 3 23-16,-4-1 11 16,-12 4 23-16,-14-6 20 0,-4 3-7 15,3 3-7-15,0-1-27 16,0-5-24-16,11 1-157 15</inkml:trace>
  <inkml:trace contextRef="#ctx0" brushRef="#br0" timeOffset="81435.0096">7212 10370 606 0,'4'-22'336'0,"7"-21"-23"15,-3 11-50-15,-3 18-76 16,-1 6-41-16,-3 20-95 15,0 12-34-15,-2 37-28 16,1 15 3-16,-6 19 10 16,0 4 3-16,-2-9 5 15,0-4 0-15,7-13-1 16,1-14-4-16,7-22-19 16,-1-12-43-16,-2-17-83 15,-2-4-34-15,-4-11-228 16</inkml:trace>
  <inkml:trace contextRef="#ctx0" brushRef="#br0" timeOffset="81617.7001">7116 10465 691 0,'2'-4'337'16,"3"-4"-128"-1,17 2-130-15,11 1-40 16,24-4-30-16,7 5 1 15,16-2-4-15,3 1-3 16,-1 5-18-16,1 0-101 16</inkml:trace>
  <inkml:trace contextRef="#ctx0" brushRef="#br0" timeOffset="81858.0673">7315 11072 447 0,'8'-2'292'15,"21"8"0"-15,-6-8-130 0,7 2-28 16,12 0-56-16,-7-10-25 15,18 9-33-15,-1-4-5 16,-3-3-135 0</inkml:trace>
  <inkml:trace contextRef="#ctx0" brushRef="#br0" timeOffset="82052.3698">7337 10739 824 0,'2'-1'342'15,"10"0"-187"-15,5 1-64 0,13 0-53 16,12 2-3-16,12 4-19 16,8-1-7-16,2-3-125 15</inkml:trace>
  <inkml:trace contextRef="#ctx0" brushRef="#br0" timeOffset="83257.3657">7833 11093 554 0,'6'-6'269'16,"6"-8"-95"-16,0 0-27 0,-3-6-21 16,1-2 3-16,-4-4-3 15,-2-1 0-15,-1 6-16 16,2 3-18-16,-2 8-19 16,-4 5-13-16,1 5-34 15,-6 1-15-15,5-1-16 16,1 9-5-16,0 21 3 15,2 44 4-15,-2-39 3 16,0 1 1-16,-1-8 4 16,-1-4 0-16,5-3-38 15,8-4-93-15</inkml:trace>
  <inkml:trace contextRef="#ctx0" brushRef="#br0" timeOffset="83489.7028">8063 11079 770 0,'4'0'346'0,"5"5"-143"16,8 4-109-16,15 8-49 15,1 3-6-15,7 3-12 16,-6 0-5-16,-5-1-6 15,-7-1-2-15,-6-5-6 16,1-4-23 0,-8-7-251-16</inkml:trace>
  <inkml:trace contextRef="#ctx0" brushRef="#br0" timeOffset="83665.4659">8367 11100 709 0,'-3'-1'392'0,"-1"-2"-88"15,-7 6-127 1,-1 1-44-16,-8 9-63 16,-4 2-25-16,-7 7-26 0,-4 3-7 15,-9 3-3 1,3 2-3-16,6-5-29 16,6-1-65-16</inkml:trace>
  <inkml:trace contextRef="#ctx0" brushRef="#br0" timeOffset="84291.8509">7486 10178 570 0,'-1'0'248'0,"4"2"-131"0,10 2-44 0,20 3-43 16,16 1 5 0,21 2 10-16,4-3 4 15,5-2 1-15,-7-1-2 16,-10-7-8-16,-3-1-8 16,-15-3-10-16,-5 0 0 0,-26 0 6 15,0-3 2-15,-10-2-7 16,-6-3-11-16,6 0-21 15,-8 8-9-15,3 3-15 16,5 4 2-16,5 0-3 16,3 0 6-16,7 9 20 15,1 6 9-15,-2 6 38 16,-6 4 11-16,-8 0 14 16,-8-3 5-16,-5 3-25 0,-2-5 3 15</inkml:trace>
  <inkml:trace contextRef="#ctx0" brushRef="#br0" timeOffset="84657.3291">8917 10606 1001 0,'1'-3'447'16,"-1"-7"-203"-1,-1 4-73-15,-2 14-87 16,-1 6-36-16,1 20-56 16,6 15 3-16,4 12 5 0,1 6 1 15,3-4-26 1,1-8-69-16,0-10-173 16</inkml:trace>
  <inkml:trace contextRef="#ctx0" brushRef="#br0" timeOffset="84831.7894">8762 10745 587 0,'4'0'383'0,"9"-1"20"16,9 1-179-16,14 3-107 15,12 2-32-15,17 0-34 0,7-1-14 16,6-2 13-16,-1-2-92 15</inkml:trace>
  <inkml:trace contextRef="#ctx0" brushRef="#br0" timeOffset="85224.5037">9719 10368 763 0,'-2'0'329'16,"-6"9"-183"-16,2 19-63 0,2 25-65 16,0 16 5-16,4 20 18 15,0 1 1-15,0-2-6 16,0-7-3-1,-1-18-10-15,-1-12-3 16,2-25-287-16</inkml:trace>
  <inkml:trace contextRef="#ctx0" brushRef="#br0" timeOffset="85389.9443">9608 10372 663 0,'13'-7'375'0,"11"-6"4"15,17 7-295-15,8 6-35 16,16 3-21-16,5 8-6 16,8-1-10-16,4 3-4 15,-3-3-145-15,-4-1-266 16</inkml:trace>
  <inkml:trace contextRef="#ctx0" brushRef="#br0" timeOffset="85630.9746">9702 11043 693 0,'5'0'313'16,"6"1"-142"-16,15 2-60 15,8 0-6 1,13 0-41-16,7-2-25 16,5 0-21-16,8-3 10 15,-5-4-227-15</inkml:trace>
  <inkml:trace contextRef="#ctx0" brushRef="#br0" timeOffset="85850.6757">9726 10731 993 0,'7'-2'350'0,"17"-2"-302"0,8 3-30 16,23 1-15-16,10 2 3 0,14 3-1 15,4 1-53 1</inkml:trace>
  <inkml:trace contextRef="#ctx0" brushRef="#br0" timeOffset="86177.6311">10253 10978 1023 0,'1'-4'409'0,"5"-7"-257"16,6 1-54-16,8 2-45 16,7 0-9-16,-4 7-23 15,-2 5-5-15,-10 6-2 16,-7 6 1-16,-8 7 5 15,-12 3 2-15,-10 3-7 16,0-3-2-16,3 3-9 16,7-6-1-16,13 0 0 15,3-4 0-15,7-6 1 16,5-1 1-16,4-8 1 16,9 2-1-16,8-4-3 15,0-2-28-15,6 0-207 0</inkml:trace>
  <inkml:trace contextRef="#ctx0" brushRef="#br0" timeOffset="86360.4984">10540 11119 982 0,'3'0'463'0,"7"0"-182"15,2 3-128-15,8 8-95 16,3 4-20-16,3 8-17 15,-1 4-8-15,-6 0-8 16,-2 1-2-16,-8-9-197 16</inkml:trace>
  <inkml:trace contextRef="#ctx0" brushRef="#br0" timeOffset="86537.0249">10795 11125 883 0,'-12'-2'495'0,"-5"0"-100"15,-3 4-205-15,3 9-62 16,0 7-79 0,-6 4-22-16,-2 6-13 15,-1 1-2-15,-2-3-7 0,3-2-6 16,5-7-167-16,1-5-152 16</inkml:trace>
  <inkml:trace contextRef="#ctx0" brushRef="#br0" timeOffset="87231.94">9871 10216 501 0,'-1'-3'264'16,"1"0"-69"-1,20 2-121-15,7 1-14 16,29 2-5-16,12 4 11 0,19 1 11 16,8 1-16-16,4 1-22 15,0-4-9 1,-8-3-14-16,-10-2 0 16,-26-1-1-16,-17-3-5 0,-26 0-54 15,-9-2-20-15,-15-6-9 16,-9-2 3-16,-10-5 55 15,-4-4 16-15,7 3 9 16,7 3 0 0,12 7-2-16,8 4-3 0,12 6 10 15,6 4 7-15,13 7 7 16,3 5 1-16,5 6 0 16,-1 3 0-16,-14 5 60 15,-5-2 23-15,-16-4 64 0,-8 0 24 16,-12-4-28-1,-13-3-19-15,-13-2-73 16,-7-3-32-16,-3-1-142 16</inkml:trace>
  <inkml:trace contextRef="#ctx0" brushRef="#br0" timeOffset="95175.5275">22184 3697 805 0,'-2'6'267'0,"-2"29"-246"0,2 28-26 16,-4 43 8-16,-1 21 18 16,-4 26 21-16,-4-1 4 15,-2-14 5-15,4-12-2 16,1-37-13-16,5-14-9 16,12-25-60-16,3-16-149 15</inkml:trace>
  <inkml:trace contextRef="#ctx0" brushRef="#br0" timeOffset="95467.0768">22130 4777 647 0,'2'-3'331'16,"4"-3"-57"-16,6 7-196 0,9 5-23 0,22 9-28 16,14 0-9-1,28-2-8 1,20-7 0-16,36-14-2 15,9-9-1-15,17-6-96 16</inkml:trace>
  <inkml:trace contextRef="#ctx0" brushRef="#br0" timeOffset="95851.7877">23055 4595 750 0,'-2'-1'369'0,"0"1"-146"0,2 0-91 16,0 0-91-16,0 0-31 15,27 15-12-15,46 43-1 0,-20-27 5 16,0 0 1-16,-16-3 6 16,-8-3-1-16,-21-4 0 15,-8 1 1 1,-21 4 0-16,-12 4 0 0,-23 8 0 15,-7 0-15-15,5-3-237 16</inkml:trace>
  <inkml:trace contextRef="#ctx0" brushRef="#br0" timeOffset="96098.4811">23586 4689 989 0,'3'4'355'0,"4"12"-285"16,0 9-23-16,-6 22 4 15,0 9 2-15,-4 14-11 16,-2 1-10-16,2-11-15 15,-1-7-6-15,5-14-14 16,2-9-68-16</inkml:trace>
  <inkml:trace contextRef="#ctx0" brushRef="#br0" timeOffset="96272.8131">23379 4984 831 0,'15'-2'362'0,"10"-3"-186"16,24 3-71-16,12-1-7 16,23 3-28-16,5 3-13 15,-12-3-21-15,-6 0-27 16</inkml:trace>
  <inkml:trace contextRef="#ctx0" brushRef="#br0" timeOffset="96852.0757">22069 3705 684 0,'-14'11'268'0,"-19"14"-181"16,0 4-17-16,4 2-34 15,2-1-7-15,7-8-17 0,6-5-2 16,12-10-4-16,2-7 0 15,15-13-3-15,3-6-1 16,11-9 0-16,3-4 1 16,5-2 6-16,-1 2 3 31,2 1 12-31,1 7 30 16,-9 5 41-16,-2 4 8 0,-12 11-7 15,-3 4-31-15,2 15-47 16,2 9-9-16,12 12-8 15,3 6 1-15,4 0-6 16,2-3-137-16</inkml:trace>
  <inkml:trace contextRef="#ctx0" brushRef="#br0" timeOffset="97108.4344">22786 3069 764 0,'3'-2'345'16,"2"2"-150"-16,3 4-105 16,-2 15-65-16,-1 10 0 15,3 17 0-15,-2 7 1 16,3 15-5-16,-1 2-4 15,-4-4-4-15,4-7-2 16,-3-18-93-16,-4-6-130 0</inkml:trace>
  <inkml:trace contextRef="#ctx0" brushRef="#br0" timeOffset="97294.5762">22545 3317 766 0,'2'-1'310'0,"14"-3"-172"16,9 1-55-16,30 3-8 15,9 2 13-15,8 6 1 16,1 4-17-16,-17-3-26 16,-5 1-12-16,-4-3-111 15</inkml:trace>
  <inkml:trace contextRef="#ctx0" brushRef="#br0" timeOffset="113117.4734">4509 12041 579 0,'1'-12'349'0,"5"-5"-17"16,0 5-61-16,-5 10-99 15,1 5-52-15,-1 11-82 16,-1 8-24-16,4 18-16 16,-3 11 2-16,0 22 0 15,4 9 3-15,-6 4 5 16,1-4 1-16,0-12 0 15,-3-11 0-15,6-20-21 16,1-4-60-16,0-20-123 16,0-8-156-16</inkml:trace>
  <inkml:trace contextRef="#ctx0" brushRef="#br0" timeOffset="113314.2314">4541 12066 688 0,'6'-2'315'0,"21"-4"-141"16,6 0-69-16,23 6-59 16,9 1-20-16,7 4-19 15,-1 2 3-15,0-3-279 16</inkml:trace>
  <inkml:trace contextRef="#ctx0" brushRef="#br0" timeOffset="113594.0542">4568 12612 622 0,'-2'4'309'16,"-5"-4"-97"-16,21 7-86 0,9-1-32 0,14-1-28 16,16 3-11-1,12-2-30 1,3-1-7-16,-2-5-5 15,-9 0-13-15,-23-9-171 0,-5-2-215 16</inkml:trace>
  <inkml:trace contextRef="#ctx0" brushRef="#br0" timeOffset="113783.3721">4580 12381 613 0,'3'0'356'15,"11"-5"0"1,10 4-213-16,33 6-84 16,5-4-4-16,13 0-18 15,0-1-10-15,-8-6-40 16,-9-3-132-16</inkml:trace>
  <inkml:trace contextRef="#ctx0" brushRef="#br0" timeOffset="114202.3421">5129 12574 558 0,'-1'-8'396'0,"1"-8"70"16,-3 0-146-16,2 11-137 16,1 8-55-16,2 9-87 15,4 9-33-15,2 7-8 16,-2 3 1-16,-4 7 1 16,0 0 2-16,-2-1-3 15,-1-3-3-15,-1-8-122 16,1-4-63-16,-2-12-194 15</inkml:trace>
  <inkml:trace contextRef="#ctx0" brushRef="#br0" timeOffset="114361.9124">5110 12595 544 0,'8'-11'303'16,"12"-15"-31"-16,1 9-44 16,9 4-67-16,2 5-38 15,0 12-67-15,-5 1-15 16,-10 7-11-16,-8 5-2 15,-21-1-9-15,-7 4-6 16,-12 0 3-16,-2-4-95 0</inkml:trace>
  <inkml:trace contextRef="#ctx0" brushRef="#br0" timeOffset="114640.8082">5368 12673 880 0,'4'0'465'16,"0"3"-93"-16,10 7-242 0,4 6-56 0,3 6-42 15,6 1-9-15,-5 4-10 16,-3-4-3 0,-1-5-5-16,-7 0-28 0,3-13-172 31,-4-5-175-31</inkml:trace>
  <inkml:trace contextRef="#ctx0" brushRef="#br0" timeOffset="114771.873">5593 12668 793 0,'-5'-5'461'15,"-6"-2"-84"-15,-3 5-73 0,-7 8-140 16,0 6-56 0,-6 10-63-16,1 5-13 15,-6 6-16-15,0 3 13 16,3-3-188-16</inkml:trace>
  <inkml:trace contextRef="#ctx0" brushRef="#br0" timeOffset="115163.213">6034 12326 814 0,'9'0'387'16,"8"-1"-89"-16,22-2-233 16,12-2-12-16,10 2-18 15,-1-1-5-15,-5 2-21 16,-10 1-12-16,-10 1-196 16,-7 3-159-16</inkml:trace>
  <inkml:trace contextRef="#ctx0" brushRef="#br0" timeOffset="115379.1117">6098 12450 780 0,'-1'1'365'15,"1"4"-125"-15,9-1-44 16,21-1-50-16,8 2-8 15,14-1-26-15,1 1-8 16,-6 1-22-16,-7-1-19 16,-5-1-43-16,-2-2-174 15</inkml:trace>
  <inkml:trace contextRef="#ctx0" brushRef="#br0" timeOffset="115766.6305">7075 12051 851 0,'5'-1'411'15,"-4"-2"-189"-15,-1 6-78 16,0-3-107-16,0 25-24 0,-1 62-2 15,1-18 1 1,0 15-2 0,-5 0 0-16,1-10 0 0,-2-8 2 15,3-26-31-15,3-8-61 16</inkml:trace>
  <inkml:trace contextRef="#ctx0" brushRef="#br0" timeOffset="115952.9965">7017 12104 749 0,'11'-3'392'0,"8"-6"-37"0,24 3-252 16,11-1-31-16,16-1-14 16,2-1-15-16,-1 4-18 15,0 4-8-15,-11 1-37 16,-2 2-71-16,-12 4-309 15</inkml:trace>
  <inkml:trace contextRef="#ctx0" brushRef="#br0" timeOffset="116196.3559">7119 12657 590 0,'8'-1'325'15,"7"1"-69"1,18 0-91-16,8 1 6 16,11-1-49-16,2 0-31 0,-3-1-35 15,0 0-14-15,-5-4-29 16,-4 2-62-16</inkml:trace>
  <inkml:trace contextRef="#ctx0" brushRef="#br0" timeOffset="116418.7686">7101 12366 869 0,'0'0'432'16,"0"-1"-104"-16,22 3-214 0,11 1-27 0,25 2-17 15,5 0-6 1,-4-4-22-16,-2 0-12 16,-7-1-154-1</inkml:trace>
  <inkml:trace contextRef="#ctx0" brushRef="#br0" timeOffset="117533.6907">7570 12682 315 0,'2'-2'203'0,"4"-2"10"0,3-1-43 15,4-6-37-15,3-2-24 16,4-5-16 0,-1-3 9-16,1 0 27 0,-4 1 15 0,-6 4 20 15,-4 6-1-15,-6 2-22 16,0 4-26-1,-3 8-61-15,-1 5-28 0,1 11-32 16,-2 5-3-16,4 12 5 31,0 0 1-31,2 2 5 16,1-2 3-16,5-6-125 0,3-3-110 16</inkml:trace>
  <inkml:trace contextRef="#ctx0" brushRef="#br0" timeOffset="117951.9523">7863 12710 745 0,'3'-2'380'0,"5"0"-119"0,0 2-44 16,5 7-81-16,8 7-38 0,12 10-47 16,3 5-14-16,1 3-18 15,-4-1-4 1,-8-6 3-16,-3-4-93 0</inkml:trace>
  <inkml:trace contextRef="#ctx0" brushRef="#br0" timeOffset="118119.1775">8159 12642 961 0,'-11'4'499'15,"-9"-1"-124"-15,-6 10-199 16,-4 3-44-16,-7 9-58 0,-5 5-22 15,1 6-27-15,1 2-7 16,8-1-2 0,8-1-70-16</inkml:trace>
  <inkml:trace contextRef="#ctx0" brushRef="#br0" timeOffset="119971.7144">8672 12219 647 0,'3'-4'378'0,"-2"-3"-68"0,-1 7-135 15,0 2-48 1,0-2-80-16,0 21-32 16,1 59-11-16,2-18 0 15,1 0 2-15,2-2 1 16,-2-19-2-16,3-6 0 15,-6-13-122-15,-1-4-86 0</inkml:trace>
  <inkml:trace contextRef="#ctx0" brushRef="#br0" timeOffset="120118.9426">8443 12376 918 0,'-3'0'390'0,"13"0"-221"15,7 7-70-15,27 1-67 16,22 2-6-16,19 3-7 16,1-3-3-16,0 4-177 15</inkml:trace>
  <inkml:trace contextRef="#ctx0" brushRef="#br0" timeOffset="120454.4125">9390 12113 755 0,'0'-9'457'16,"-1"-8"-6"-16,0 17-291 16,-2 2-62-16,-1 22-70 15,2 15-28-15,-3 20-3 16,3 16 3-16,2 15 4 16,0-3 1-16,1-14 0 15,4-13-1-15,-3-22-64 16,4-7-73-16</inkml:trace>
  <inkml:trace contextRef="#ctx0" brushRef="#br0" timeOffset="120634.0344">9343 12095 726 0,'6'-5'408'0,"14"-6"-56"15,10 0-165-15,25 2-103 0,12 2-28 16,16 6-28-16,1 2-12 16,-7 5-6-16,-3 1-48 15,-6 1-187 1</inkml:trace>
  <inkml:trace contextRef="#ctx0" brushRef="#br0" timeOffset="120903.8534">9381 12584 545 0,'-1'-2'260'0,"1"2"-36"0,15 2-72 15,22 1-37-15,16 7 2 16,18-4-43-16,3 3-13 16,-2-3-19-16,-12-5-9 15,-8 2-19-15,-6-3-43 16,-12-6-231 0</inkml:trace>
  <inkml:trace contextRef="#ctx0" brushRef="#br0" timeOffset="121124.8427">9417 12356 953 0,'-3'0'393'0,"-2"0"-227"16,15 5-79-16,13 0-10 15,25 0-1-15,8 2-5 16,12 0-23-16,-4-3-9 0,-10-3-110 16,-4-1-154-16</inkml:trace>
  <inkml:trace contextRef="#ctx0" brushRef="#br0" timeOffset="121754.3027">10048 12596 609 0,'3'-8'283'0,"4"-9"-116"0,8-6-43 15,8 4-27-15,6 2 2 16,8 9-13-16,1 11-7 16,-7 7-27-16,-6 6-21 15,-21 6-4-15,-7-2 5 16,-13 10 3-16,-10 0 0 16,-5-1-10-16,-1-2-8 15,11-10-15-15,10-2-5 16,15-10-13-1,10-4-1-15,7-3 3 0,5 0 7 16,3 1 7-16,-5 2 0 16,-1 5 9-16,3 2-101 15</inkml:trace>
  <inkml:trace contextRef="#ctx0" brushRef="#br0" timeOffset="121950.9046">10482 12640 1184 0,'0'-5'523'15,"5"0"-245"-15,12 7-183 0,10 5-39 16,14 10-34-16,1 0-6 16,-5 4-7-16,-6 2-2 15,-16-3 4-15,-2-2-71 0,-7-6-238 31</inkml:trace>
  <inkml:trace contextRef="#ctx0" brushRef="#br0" timeOffset="122113.0788">10739 12661 951 0,'-5'-6'494'0,"-6"1"-137"0,-4 1-109 0,-9 7-132 15,-1 11-44-15,-13 6-52 16,-3 5-7-16,1 3-5 15,2-3-3-15,12-2-52 0,10-3-86 16</inkml:trace>
  <inkml:trace contextRef="#ctx0" brushRef="#br0" timeOffset="140269.3229">2137 13338 656 0,'-19'-5'374'0,"-15"-1"-71"16,-1 4-155-16,-1 3-44 16,-4 12-76-16,1 6-23 15,8 10-26-15,9 7-9 0,22 5 4 16,12-4 6-16,24-1 9 15,4-8 9-15,8-8 8 16,-1-3 4-16,-16-13 3 16,-3-2 0-16,-16-4 9 15,-8-2 2-15,-12 0 0 16,-5 2 1-16,-10-1-2 16,-5 3-1-16,-5 5 2 15,-5 2-4-15,-2 7-19 16,-1 3-8-16,7 12-16 15,4 2-2-15,17 5 4 16,10 2 0-16,21-6 12 16,14-4 4-16,14-10 7 15,5-6 6-15,-6-13 6 16,2-7 3-16,-5-13 4 16,-3-6 3-16,0-4 2 0,-9 0 0 15,-10 5 4 1,-9 2 2-16,-10 13 21 0,-1 3 1 15,-5 9-15-15,-3 7-7 16,2 7-32-16,-1 6-5 16,6 5 1-16,4 3 1 0,8-2-29 15,1-2-63 1,4-7-282-16</inkml:trace>
  <inkml:trace contextRef="#ctx0" brushRef="#br0" timeOffset="140415.1389">2275 13551 1107 0,'-2'-2'501'15,"-2"-3"-233"-15,2 1-192 0,2 4-55 16,0 0-132 0,0 0-129-16</inkml:trace>
  <inkml:trace contextRef="#ctx0" brushRef="#br0" timeOffset="140608.133">2484 13708 1030 0,'16'12'443'0,"-7"4"-240"0,-3 2-33 16,-2 4-62-16,-11-5-29 16,6 4-40-16,1-1-12 15,3-8-10 1,-2-5-1-16,11-8-5 15,1-9-16-15,9-13-51 0,5-5-30 16,4-9-80-16,3 1-66 16</inkml:trace>
  <inkml:trace contextRef="#ctx0" brushRef="#br0" timeOffset="141007.0313">3024 13754 614 0,'-5'7'367'0,"-7"15"-44"16,-8 2-55-16,-5 2-113 16,-3 0-41-16,-2-11-49 15,3-8-15-15,7-9-53 16,3-2-29-16,8-5-44 0,3 0-11 16,7 0 26-1,5 0 22-15,3 4 39 0,1 2 12 16,2 3 17-16,1 3 0 15,0 9-5-15,4-2-6 16,4 5-5-16,1-2 1 16,4-8-1-1,3-2 2-15,-3-11 2 16,4-6 2-16,1-11 3 16,-1-4 2-16,1-4 2 15,-7-2 1-15,-5 7-5 0,-5 3 10 16,-10 13-4-16,-1 10 3 15,-4 16 20-15,-3 9-3 16,3 14 8-16,3 4-6 0,6 2-19 16,4-3-10-1,6-10-42-15,1-8-90 16</inkml:trace>
  <inkml:trace contextRef="#ctx0" brushRef="#br0" timeOffset="141551.932">1690 14694 906 0,'6'13'315'16,"5"22"-250"-16,1 13 16 0,1 20 38 16,-5 9 9-1,-6 1-26-15,-3-6-13 16,-5-7-35-16,4-35-14 16,1-15-10-1,0 1-44-15,1 22-197 0</inkml:trace>
  <inkml:trace contextRef="#ctx0" brushRef="#br0" timeOffset="141717.3021">1699 14745 1046 0,'12'-9'393'16,"19"-12"-300"-16,13 2-39 15,26 4-40-15,3 2-7 16,8 7-1-16,-5 6-52 15,-10 11-346-15</inkml:trace>
  <inkml:trace contextRef="#ctx0" brushRef="#br0" timeOffset="141949.8891">1705 15310 854 0,'11'4'315'0,"18"1"-203"0,13 1-59 0,25 2 2 32,6-2-4-32,-3 0-26 0,-2-1-4 15,-22-8-56-15,0 2-181 16</inkml:trace>
  <inkml:trace contextRef="#ctx0" brushRef="#br0" timeOffset="142116.9823">1747 15106 769 0,'2'0'398'0,"3"-2"-24"15,20 3-322-15,11 0-33 16,19-1-7-16,8 1-1 16,0-3-128-16</inkml:trace>
  <inkml:trace contextRef="#ctx0" brushRef="#br0" timeOffset="142440.3473">2152 15408 783 0,'0'0'336'0,"3"2"-159"16,-1-3-56-16,-2 0-25 15,2 0 3-15,12-11-7 16,36-39-7-16,-33 25-10 15,-1 2 2-15,-3 6-1 16,-4 3-4-16,-4 9-18 0,-3 2-18 16,2 8-28-16,-2 5-10 15,2 8-8-15,-1 7 7 16,3 8 1-16,1 5 0 16,2-1 3-1,0 1-46-15,-1-10-142 16,1-2-162-16</inkml:trace>
  <inkml:trace contextRef="#ctx0" brushRef="#br0" timeOffset="142658.4851">2518 15385 1093 0,'0'0'497'0,"0"0"-169"0,8 12-261 15,7 4-33-15,5 4-20 16,5 5-1-16,5 1-6 16,-3 1 0-16,-7-4-11 15,0-2-51-15,-10-11-194 16,4-4-267-16</inkml:trace>
  <inkml:trace contextRef="#ctx0" brushRef="#br0" timeOffset="142778.3493">2788 15403 639 0,'-7'-4'467'0,"-3"-3"28"0,-11 9-255 16,-2 5-57-16,-6 12-98 16,-3 3-27-1,-1 4-24-15,1-1-3 16,8 3-36-16,2-1-74 16,6-8-284-16</inkml:trace>
  <inkml:trace contextRef="#ctx0" brushRef="#br0" timeOffset="143112.5733">3039 15046 1127 0,'3'0'459'0,"7"4"-254"15,10-6-139 1,10 1-24-16,17 2-15 15,1-1-10-15,10 0 1 16,1 0-45-16,-10-2-175 16,-4-1-153-16</inkml:trace>
  <inkml:trace contextRef="#ctx0" brushRef="#br0" timeOffset="143359.5701">3085 15169 945 0,'-2'-1'402'0,"8"2"-207"16,7-2-34-16,19 0-46 15,12 3 2-15,8 1-20 16,-2 4-15-16,-2-2-28 15,-5-1-12-15,-8-4-50 16,-4-4 3-16</inkml:trace>
  <inkml:trace contextRef="#ctx0" brushRef="#br0" timeOffset="147427.4408">19446 2582 560 0,'-4'0'277'0,"3"0"-78"16,24 6-60-16,-9-10-9 0,22-2-12 15,9-5-13-15,24-9-36 16,38 7-5-16,16 3-22 16,0-8-6-1,-18 13-15-15,-17 1-2 16,-28 3 0-16,-14 10-6 16,-28-7-60-16,-16 4-49 0,-16-1-286 15</inkml:trace>
  <inkml:trace contextRef="#ctx0" brushRef="#br0" timeOffset="147840.7419">19686 2346 584 0,'10'-10'314'15,"10"-9"-80"-15,0 7-50 16,0 7-72 0,-4 5-33-16,-6 8-25 15,-6 4 3-15,-12 9 24 16,-11 8-2-16,-19 9-15 16,-2 8-11-16,-13-9-32 15,3-4-4-15,17-14-2 0,-2-8 0 16,23-3-4-1,5-4-6-15,9-3-4 0,6-1 1 16,7 3-2-16,7 1 2 16,11 6 3-16,9 5-1 15,6 6 6-15,1 6 1 16,-3 3 4-16,-8 0 4 16,-7-6 7-16,-2 0 4 15,-10-6-1-15,-2-6-1 16,-6-4-2-16,-4-5-6 0,-2-2-62 15,-4-1-123-15</inkml:trace>
  <inkml:trace contextRef="#ctx0" brushRef="#br0" timeOffset="148639.2432">19342 1962 938 0,'-9'-22'350'0,"-19"-28"-253"0,-10-2-32 15,-15 8-6-15,-13 5-2 16,-10 16-7-16,-14 12-9 0,-25 11-16 16,1 23-8-16,-5 30-26 15,-1 16-11-15,8 29-9 16,-2 6 4 0,21 17-5-16,23 6 6 0,44 1 11 15,23-1 4 1,37-12 18-16,22-1 3 0,24-23-2 15,17-16-2-15,27-27-3 16,7-26 0-16,33-19 4 16,3-10 6-16,6-32 51 15,1-15 25-15,-33-39 16 16,-15-14 2-16,-26-12-2 16,-21 3 4-16,-27 7 13 15,-20 11 0-15,-59 1-29 16,-31 9-35-16,-42 21-58 15,-20 8-17-15,-22 27-31 16,1 9 0-16,14 14-1 16,16 5-14-16,33 4-63 15,14 4-48-15,21 9-259 16</inkml:trace>
  <inkml:trace contextRef="#ctx0" brushRef="#br0" timeOffset="172973.5231">4010 14654 503 0,'-1'-4'356'0,"1"-5"57"0,-1 4-171 16,0 9-132-1,2 9-39-15,-1 24-54 0,0 17-10 0,-1 31 11 16,-3 6 4-16,-1-4 3 31,4-8-2-31,-3-22-5 0,3-10-1 0,3-11 7 31,0-11-54-31,4-14-151 16,1-6-203-16</inkml:trace>
  <inkml:trace contextRef="#ctx0" brushRef="#br0" timeOffset="173191.1828">3918 14679 591 0,'9'-1'294'0,"15"-1"-49"15,7 2-107-15,22 2-54 16,8 2-12-16,18 0-40 0,0-1-9 16,-6 1-28-1,-13 2-67-15</inkml:trace>
  <inkml:trace contextRef="#ctx0" brushRef="#br0" timeOffset="173471.8697">3971 15325 1058 0,'4'4'419'0,"8"-1"-246"16,17 4-121-16,9 1-9 15,17 0-11-15,9-1-12 0,-4-4-4 16,1 3-1-1,-11-6-111-15,-1-3-181 0</inkml:trace>
  <inkml:trace contextRef="#ctx0" brushRef="#br0" timeOffset="173663.5797">4008 15082 851 0,'0'0'338'0,"15"0"-196"0,11 2-85 15,21-2-34-15,18 5 3 16,13-2 3-16,-1 2-103 16</inkml:trace>
  <inkml:trace contextRef="#ctx0" brushRef="#br0" timeOffset="174020.8952">4526 15445 448 0,'4'0'250'0,"5"-7"-18"15,0-3-50-15,6-10-32 0,2-3-14 16,-4-3-11-16,2 0 6 16,-3 8 7-16,-5 2-5 15,-3 11-39 1,-4 4-26-16,-1 11-38 15,0 9-18-15,0 13-11 0,2 11 2 16,4 0 3-16,-3 0 0 16,0-11 3-16,1-4 0 0,-2-14-20 31,3-2-103-31</inkml:trace>
  <inkml:trace contextRef="#ctx0" brushRef="#br0" timeOffset="174333.3297">4924 15176 1045 0,'1'0'549'0,"2"-1"-140"0,0 1-138 15,-3 0-136 1,0 0-48-16,0 0-51 15,0 0-60-15</inkml:trace>
  <inkml:trace contextRef="#ctx0" brushRef="#br0" timeOffset="174829.9505">5550 15030 605 0,'-6'-7'362'15,"-3"-4"-3"-15,-10-1-88 16,-7 6-81-16,-1 5-41 0,-7 6-77 16,3 9-29-16,2 6-41 15,6 4-11 1,13 11-12-16,10 2-1 16,18 3 5-16,10 1 4 15,9-11 4-15,4-6 2 16,4-13-35-16,-3-4-56 15</inkml:trace>
  <inkml:trace contextRef="#ctx0" brushRef="#br0" timeOffset="175140.8455">5829 15071 914 0,'-6'-3'411'15,"-7"-7"-197"1,-1 2-39-16,-6 2-65 0,1 2-37 16,-4 9-58-1,-3 3-20-15,5 14-35 0,3 4-5 16,10 8 6-16,10 5 7 0,17 0 15 16,7-5 3-16,17-10 6 15,5-9 3 1,-5-16 15-1,-3-8 18-15,-16-16 74 0,-7-1 18 16,-16-10 17-16,-7 0-7 0,-14 1-68 31,-5 0-24-31,1 14-129 16,1 5-115-16</inkml:trace>
  <inkml:trace contextRef="#ctx0" brushRef="#br0" timeOffset="175640.2349">6241 15086 605 0,'-11'-8'355'0,"-7"-7"-65"16,-5 8-102-16,0 1-48 16,2 3-69-16,3 3-31 15,7 3-49-15,6 3-15 16,10 8-13-16,9 4 0 16,18 5 14-16,5 3 8 0,5 2 12 15,-5 2 5 1,-13-3 37-16,-7-1 30 0,-20-3 79 15,-6-4 25 1,-23-8 1-16,-8-7-12 16,-7-10-70-16,1-11-27 15,10-3-96-15,7-1-93 0,20 1-464 16</inkml:trace>
  <inkml:trace contextRef="#ctx0" brushRef="#br0" timeOffset="176557.624">6795 15070 851 0,'-5'-5'425'16,"-13"-9"-139"-16,-4 0-42 0,-12 0-99 15,-4 8-43 1,-3 12-68-16,1 4-31 16,5 11-28-16,4 2-4 0,11 7-4 15,10 8 3 1,15 5 7-16,9 0 2 0,17-7 3 15,6-7 2 1,5-10 2-16,2-9 5 16,-5-13 8-16,-5-4 1 0,-5-11 12 15,-9-2 7-15,-15-7 20 16,-7-4 9-16,-20 3 0 16,-3 4 0-16,-5 13-28 15,0 8-11-15,2 17-14 0,5 13-8 16,8 18 1-1,8 13 2-15,12 14 5 16,4 3 0-16,2-11 5 16,2-6 1-16,-4-11 28 0,-3-6 17 0,-4 1 43 15,-4-4 8-15,-6 4-13 16,0-3-11 0,-3-1-37-16,6 0-7 0,1-9-11 15,1-7 2-15,4-12-155 16</inkml:trace>
  <inkml:trace contextRef="#ctx0" brushRef="#br0" timeOffset="186605.6642">7256 15052 603 0,'-2'3'286'0,"1"1"-134"16,4-1-27-16,-3-3-28 0,19 0-25 15,49 3-14-15,-23-3-12 16,4 1-23-16,-1 3-9 15,-3-1 1-15,-6 2-41 16,-11-3-229-16</inkml:trace>
  <inkml:trace contextRef="#ctx0" brushRef="#br0" timeOffset="186854.9539">7293 15201 495 0,'0'1'337'16,"0"2"-38"-16,11-1-108 16,10 2-35-16,8-2-24 0,7 1 3 15,5-3-7 1,-2-2-7-16,-2 0-61 15,-3 0-20-15,1 5-80 16,-7-3-174-16</inkml:trace>
  <inkml:trace contextRef="#ctx0" brushRef="#br0" timeOffset="188412.0895">8143 14667 469 0,'-1'-13'306'0,"0"-10"35"15,1 3-55-15,0 10-84 16,0 3-38-16,1 7-95 0,0 7-43 15,6 16-36-15,2 14-2 16,0 25 9-16,2 14 5 0,-9 11 6 16,0 2 2-16,-4-10 0 15,-1-9-4-15,0-13-73 32,1-9-64-32</inkml:trace>
  <inkml:trace contextRef="#ctx0" brushRef="#br0" timeOffset="188656.5592">8319 15023 722 0,'-10'1'351'15,"-8"8"-106"-15,-11 1-57 16,-6 9-61-16,3 3-33 15,4-5-57-15,13 4-15 16,19-6-12-16,11-4 0 16,20 1 0-16,10 1 2 0,0-4 1 15,1 2-1-15,-12-5-55 16,-3 1-119-16</inkml:trace>
  <inkml:trace contextRef="#ctx0" brushRef="#br0" timeOffset="189041.5215">8514 15227 424 0,'4'5'210'0,"8"4"-49"0,8 0-27 16,7-9 1-16,5 1 4 16,-1-8 10-16,-2-3 5 15,-7-5-6-15,-5-2-6 16,-11-1-9-16,-6 0-11 16,-6 8-24-16,-9 2-15 15,-9 2-43-15,-4 3-14 0,-4 6-24 16,2 8-5-16,7 11-8 15,2 8-3-15,9 2 2 16,6 3-1-16,14 2 1 16,10-2 2-16,16-3 4 15,7-5 5-15,11-7 3 16,0-3 1-16,-8-13-20 16,-3-4-75-16</inkml:trace>
  <inkml:trace contextRef="#ctx0" brushRef="#br0" timeOffset="189850.5541">9156 15174 661 0,'25'2'220'0,"37"-2"-202"16,25-4 17-16,51-1 47 16,16-3 13-16,44 5-8 15,10 1-13-15,17 5-35 16,-3 3-18-16,-13 2 36 16,-6 2 27-16,-43-3 31 15,-12-1 9-15,-28-3-42 16,-19-1-26-16,-19-2-30 15,-13 0-8-15,-27-3-107 16,-12-3-243-16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8:30:58.333"/>
    </inkml:context>
    <inkml:brush xml:id="br0">
      <inkml:brushProperty name="width" value="0.05292" units="cm"/>
      <inkml:brushProperty name="height" value="0.05292" units="cm"/>
      <inkml:brushProperty name="color" value="#FF0000"/>
    </inkml:brush>
  </inkml:definitions>
  <inkml:trace contextRef="#ctx0" brushRef="#br0">10252 14629 515 0,'3'-9'328'0,"6"-6"-29"0,-6-4-63 16,-7 2-18-1,-6-6-43-15,-7 1-25 0,-13 0-50 16,0-2-27-16,-8 8-44 16,-2 2-23-16,5 14-38 15,0 10-18-15,6 10-29 16,5 7-6-16,9 5 7 16,7 2 12-16,11 3 31 15,8-4 12-15,14-6 16 16,3-7 6-16,3-16 7 15,2-4 6-15,-3-14 17 16,-2-4 8-16,-6-5 17 0,-6-5 16 16,-13 6 19-1,-3 4-1-15,-4 7-19 0,-3 10-23 16,-3 8-44 0,1 6-8-16,1 12-7 15,3 2 2-15,6 10 6 16,2 1 2-16,3-3 3 0,2 3 0 15,0-6 3-15,-1-5 1 16,-2-5 1 0,-3-8-2-16,-2-8-114 15,1-5-137-15</inkml:trace>
  <inkml:trace contextRef="#ctx0" brushRef="#br0" timeOffset="690.6317">10355 14903 459 0,'-1'-2'259'16,"1"1"-58"-16,6-3-49 15,-6 3-15-15,0 0-33 16,0 0-16-16,2-10-24 0,14-7-5 15,26-33 6-15,-26 30 6 16,-4 2 29-16,-1 3 8 16,-4 6-3-16,-3 1-2 15,-4 6-37 1,-2 1-24-16,1 7-32 16,0-5-11-16,1 6-10 0,-1 23 3 0,1 37 6 31,1-27 2-31,1-5 3 0,2-3 2 0,4-11 1 31,-1-7 0-31,-1-10-205 0</inkml:trace>
  <inkml:trace contextRef="#ctx0" brushRef="#br0" timeOffset="14935.325">9826 15508 787 0,'3'-7'386'0,"1"-2"-156"16,2 5-54-16,-1 11-86 0,3 10-39 16,0 15-33-1,2 14 6-15,-6 13 5 0,-1 1-2 16,-4 1-2-1,1-7-7-15,2-17-3 16,-2-10 0-16,6-20 25 16,-3-18 6-16,7-22 3 0,3-10-1 15,9-15-29 1,5 0-4-16,9 8 4 0,2 5 0 16,1 16-3-16,1 10-4 15,-1 15-13-15,-3 4-15 16,-4 10-180-16</inkml:trace>
  <inkml:trace contextRef="#ctx0" brushRef="#br0" timeOffset="15340.2028">10212 15944 786 0,'4'-6'364'15,"2"-2"-143"-15,5-1-112 16,-2 0-14-16,-1 0-25 16,2 6-15-16,-5 7-14 15,5 7-3-15,-3 15-1 0,-7-1 6 16,-6 6 3-16,-1-1-7 16,-1-4-7-16,6-1-6 15,2-7-12-15,0-4-1 16,4-1-189-16,-3-6-231 15</inkml:trace>
  <inkml:trace contextRef="#ctx0" brushRef="#br0" timeOffset="15718.7833">10502 15514 1004 0,'1'-7'463'0,"4"-5"-204"0,0-5-59 15,6 1-98-15,5 2-40 16,8 5-59-16,0 5-14 15,4 11-10-15,-6 8-1 16,-9 10 7-16,-10 3 9 16,-17 4 6-16,-2 1 4 15,-13-5 5-15,5-2-2 0,6-7 5 16,3-8 4-16,10-7 3 16,1-4 1-16,7-6-9 15,-3 5-8-15,0 0-6 16,10-3-1-16,46-11 10 15,-24 15 5-15,-1 3 3 16,-3-1 1-16,-8 7-6 16,-8-5-2-16,-8-1-3 15,3 4-90-15</inkml:trace>
  <inkml:trace contextRef="#ctx0" brushRef="#br0" timeOffset="16256.306">12251 15063 747 0,'-10'-7'447'16,"-6"-4"-68"-16,-6 6-150 15,-6 3-63-15,-9 5-90 0,-4 7-38 0,3 8-47 16,6 10-8-16,14 11-5 15,11 7 3 1,18 3 8 0,12-6 2-16,19-6-29 0,3-7-43 0,1-15-113 15,-1-6-56-15,-3-12-129 16,-1-7-40-16</inkml:trace>
  <inkml:trace contextRef="#ctx0" brushRef="#br0" timeOffset="16508.1789">12491 15203 451 0,'5'-8'305'0,"3"-11"39"0,-9 3-28 0,-13 5-49 16,-6 1-29-16,-9 2-69 16,-2 0-42-16,-3 1-64 15,0 2-29-15,4 5-47 16,5 8-9-16,10 9-11 16,7 6 0-16,6 6 10 0,7 1 5 15,11 0 7-15,5-4 2 16,17-3 6-16,-3-8 2 15,2-9 4-15,0-6 4 16,-7-10 8-16,-4-8-4 16,-10-8-62-16,-4-4-59 15,-11-6-224-15</inkml:trace>
  <inkml:trace contextRef="#ctx0" brushRef="#br0" timeOffset="16866.2946">12681 15078 1083 0,'-5'-3'462'15,"-2"-3"-257"-15,-7-3-85 16,24 17-76-16,3 1-24 16,20 12-29-16,9 12 9 0,-5 3 0 15,-6 4-1 1,-17-4 17-16,-11 0 22 0,-23-7 38 15,-2-5 10 1,-7-14 6-16,0-6-18 0,6-17-64 16,3-3-54-16,9-8-186 15,9 0-207-15</inkml:trace>
  <inkml:trace contextRef="#ctx0" brushRef="#br0" timeOffset="17587.7263">13324 15103 837 0,'-10'-6'401'15,"-16"-10"-146"-15,0 4-46 16,-3 6-82-16,-3 2-32 16,-3 6-62-16,5 15-23 15,-7 4-29-15,4 6-9 16,9 10-1-16,-1-6 4 15,28 11 14-15,8 1 5 0,19-3 7 16,5-2 2 0,9-10 2-16,2-8 3 15,-11-17 8-15,-2-6 6 0,-11-14 17 32,-6-3 9-32,-8-10 4 0,-4 0-3 15,-10 0 22-15,-11 2-1 16,-1 15-4-16,-4 8-6 0,6 14-46 15,4 9-12-15,3 13-14 16,1 11 0-16,0 12 3 16,7 7 3-16,-1 4 2 15,5-2 3-15,-1-5 1 0,-6-5 3 16,4-6 1-16,0-3-4 16,0-14 3-1,7-7 2-15,-3-15 27 16,-1-4 19-16,-2-6 17 15,0-2-1-15,-1 3-20 0,-1-1-13 16,1 1-10-16,-1 0-43 16,-1 0-185-16</inkml:trace>
  <inkml:trace contextRef="#ctx0" brushRef="#br0" timeOffset="25035.2259">9771 14161 456 0,'0'-3'304'0,"-1"-2"-16"15,-2 2-87-15,2 3-34 0,0 0-60 16,0 0-30 0,0 0-37-16,0 22-15 0,5 39-21 15,-5-19-3-15,2 11-1 16,-1 4-1-16,0 13 2 15,1-1 3-15,1 0 1 16,-1-1 1-16,0-13 1 16,-2-4 0-16,-2-12 2 15,-2-6 2-15,-1-5 17 16,5-2 4-16,-3-7 5 16,5-1 0-16,-1-10-15 15,0-6-48-15</inkml:trace>
  <inkml:trace contextRef="#ctx0" brushRef="#br0" timeOffset="25865.7536">10812 14262 459 0,'0'-6'259'0,"6"-5"-30"15,-3-2-17-15,-2 2-36 16,5-2-16-16,-6 3-38 16,2 3-18-16,-2 2-34 15,-1 5-17-15,-1 6-30 16,1-6-13-16,0 6-13 16,-2 21 1-16,1 41 2 15,-1-27-1-15,5 7 0 16,-3 0-2-16,3 4-1 15,0 5 0-15,-3 4 1 16,0 2 2-16,0 0 3 0,-4-7 2 16,5-10 3-1,6-7 2-15,-5-13 2 0,8-4 5 16,-3-11 5-16,-1-2 1 16,-1-5 0-16,0 0-1 15,-3 2-5-15,0-2-2 16,-1-4-6-16,0 0-11 15</inkml:trace>
  <inkml:trace contextRef="#ctx0" brushRef="#br0" timeOffset="35743.5649">4914 16634 759 0,'-17'0'356'0,"-23"0"-142"15,-1 2-21 1,-2 11-74-16,4 2-31 0,11 11-57 15,5 5-26-15,19 8-16 0,6 2-1 32,19-4 7-32,10-5 4 15,12-9 4-15,4-6 5 16,-7-8-63-16,-4-3-80 0</inkml:trace>
  <inkml:trace contextRef="#ctx0" brushRef="#br0" timeOffset="36129.4002">5249 16665 521 0,'-9'-4'284'16,"-7"-2"-52"-16,-5 1-46 16,-2 1-64-16,0 3-32 0,-3 5-55 15,3 6-22-15,1 7-31 16,4 6-8 0,9 10-5-16,-1 2 2 15,16 9 9-15,3-1 3 16,13-5 8-16,10-7 5 15,7-20 10-15,6-11 8 16,0-18 21-16,-2-12 27 16,-12-15 66-16,-10-1 32 15,-27-1 28-15,-11 2-21 16,-23 9-75-16,-6 6-42 0,5 10-91 16,2 7-99-16</inkml:trace>
  <inkml:trace contextRef="#ctx0" brushRef="#br0" timeOffset="36654.324">5722 16653 641 0,'-14'0'323'0,"-22"-1"-94"0,-4 1-38 16,6 6-79-16,-1-2-39 15,14 10-69-15,6 5-22 16,8 5-17-1,11 4 4-15,14 7 15 16,8 0 10-16,10 3 19 16,0 1 11-16,-8-7 28 15,-9 0 23-15,-15-8 51 16,-11-9 20-16,-21-5-1 16,-4-4-14-16,-7-13-47 15,0-5-29-15,12-4-139 16,8-7-124-16</inkml:trace>
  <inkml:trace contextRef="#ctx0" brushRef="#br0" timeOffset="37273.5758">6074 16818 327 0,'4'-7'278'16,"4"-2"34"-16,-3-6-71 16,-3 2-20-16,-3-2-40 15,-6-2-13-15,-4 3-41 0,-4 0-23 16,-7 4-47 0,-1 6-25-16,-4 8-39 15,4 5-16-15,1 16-12 16,3 5 3-16,8 14 11 0,3 8 4 15,8 2 3-15,11-2-1 16,4-10 2-16,5-11 2 16,9-10 2-16,-4-11 3 15,3-12 7-15,-1 1 7 16,-10-14 11-16,1-9 3 0,-11-1 7 16,-6-9 2-1,-4-1 3-15,-3 5-1 16,0 9-11-16,1 10-22 0,0 18-18 15,-1 13-5-15,2 15-2 16,0 5 15-16,4 10 7 16,0-1 2-16,6 8 1 15,-3 1 3-15,4-3 13 16,-1-1 5-16,1-9 4 16,-2-7-1-16,-2-14-8 0,-1-5-3 15,0-16-212-15</inkml:trace>
  <inkml:trace contextRef="#ctx0" brushRef="#br0" timeOffset="37754.8699">6468 16758 708 0,'-2'2'303'16,"2"3"-140"-1,7 0-36-15,13-4-17 16,13 1-8-16,14-1-32 16,5 2-14-16,1-3-24 15,-4 0-8-15,-3-3-9 16,-6 1-1-16,-13 1-43 16,-4 0-77-16,-10-2-327 0</inkml:trace>
  <inkml:trace contextRef="#ctx0" brushRef="#br0" timeOffset="41212.2199">6478 16973 595 0,'-5'0'352'0,"-2"0"-15"0,5 0-173 15,2-2-27-15,0 2-46 16,0-1-24-16,30 0-21 16,42 2 5-16,-23-1-8 15,5 1-6-15,-6 1-3 16,-4-2-1-16,-9-5-5 15,-5 3-3-15,-10-9 4 16,0 1-46-16</inkml:trace>
  <inkml:trace contextRef="#ctx0" brushRef="#br0" timeOffset="53065.0153">17028 15782 505 0,'4'-4'371'0,"-1"-6"22"16,-1 1-132-1,-4-1-30-15,0 2-70 0,2 4-32 16,-1 1-57-16,1 2-21 16,0 1-32-16,0 0-10 15,0 0-7-15,0 0-1 16,0 0 3-16,1 8 1 15,1 12 1-15,4 33 1 16,-6-17-2-16,-2 4 0 16,-1 10-1-16,2 1-1 0,-3-2 0 15,2-3 1-15,4-7 0 16,3-2 1-16,1-8 3 16,0-7 1-16,-3-10 7 15,0-5 6-15,-5-4 21 16,1-4 3-16,0-1-6 15,0 1 0-15,0 0-134 16,0 0-120-16</inkml:trace>
  <inkml:trace contextRef="#ctx0" brushRef="#br0" timeOffset="53675.4528">17034 15745 331 0,'-1'0'229'15,"-4"-3"-1"-15,5 2-68 16,0 0-16-16,0 0-9 15,0 0-7-15,0 0-19 16,0 0-9-16,0-1-17 16,0 2-5-16,0 0-1 15,0 0-5-15,0 0-15 16,0 0-8-16,3 0-12 16,-2 0-9-16,7 0-11 15,0 0-4-15,36 8-4 16,-22-6-3-16,11-1 0 15,5-1-1-15,-1 0 2 0,-3 2 1 16,-15 0 21-16,-6 1 10 16,-9 0 12-16,-4-3 4 15,1 0-11-15,-1 0-8 16,0-1-8-16,0 1-6 16,0 0-9-16,0 0-3 0,0 0-5 15,0 0-3-15,0 0-3 16,0 0 2-16,0 0-188 15</inkml:trace>
  <inkml:trace contextRef="#ctx0" brushRef="#br0" timeOffset="72837.8763">7730 16624 523 0,'4'-7'315'16,"-1"-9"-44"-16,1 2-74 0,-4 1-18 16,-5-5-40-16,-4 2-18 15,-10-1-26-15,-6-2-16 16,-8 3-26-16,-2 5-17 16,-2 6-40-16,6 7-8 15,3 12-11-15,3 4-1 16,12 8 13-16,3 2 1 15,12-2 7-15,9 0 0 16,11-7 1-16,3-6 0 16,7-5 2-16,4-8 0 15,-3-9 5-15,-2-5 3 0,-4-6 0 16,-7 2 2-16,-7-1 5 16,-3 4 0-16,-10 3 7 15,-3 1-1-15,-5 9-8 16,-1 2-4-16,0 12-10 15,3 3-2-15,5 9-3 16,4 1 2-16,12 3 2 16,3-3 0-16,7-2-1 15,-2-5-68-15,0-5-254 16</inkml:trace>
  <inkml:trace contextRef="#ctx0" brushRef="#br0" timeOffset="73360.1818">7201 16967 829 0,'0'0'307'0,"14"3"-215"0,16 2-39 16,25 3 0-16,16 0-7 15,22-1-10-15,8-2 6 16,9 1 1-16,-9 1-2 16,-19-6-16-16,-8-1-8 15,-20-4-4-15,-4-4-1 16,-11 7-151-16,-9 2-198 16</inkml:trace>
  <inkml:trace contextRef="#ctx0" brushRef="#br0" timeOffset="73867.8388">7296 17337 702 0,'5'-2'324'15,"7"-2"-101"-15,1 10-122 16,-2 3-7-16,2 18-6 16,-3 1-18-1,-6 8-18-15,-1 0-9 16,-4-6-13-16,-1 1-8 0,-2-10-4 16,0-3-1-1,2-10 1-15,-1-8 23 16,4-8 14-16,3-11 2 0,-1-14-7 15,9-2-22-15,1-7-20 0,7-1 2 16,11 9 5 0,1 3-4-16,10 13 2 0,-1 10-6 15,-1 11-6-15,-3 4 4 16,-10 6-184-16,-3 5-225 0</inkml:trace>
  <inkml:trace contextRef="#ctx0" brushRef="#br0" timeOffset="74355.2494">7554 17670 673 0,'2'-1'320'0,"4"-3"-117"16,1-1-27-16,7-3-35 15,2 2-20-15,3-6-30 16,3 2-2-16,-2 0 9 15,-2-5-1-15,-5 2 0 16,-3 1-6-16,-3 2-16 16,-1 4-9-16,-4 3-14 15,1 3-11-15,-3 0-23 16,0 0-11-16,0 0-8 16,0 0-1-16,1 19 1 15,4 36 0-15,-2-23 1 16,-2 0 0-16,4 0 5 15,-3-4 2-15,2-8 0 16,2-7 2-16,-1-6-2 16,-1 0 1-16,0-2 0 15,-4 0 0-15,0-7-21 16,4-1-88-16</inkml:trace>
  <inkml:trace contextRef="#ctx0" brushRef="#br0" timeOffset="81239.9074">8452 16884 504 0,'3'1'264'0,"8"1"-60"15,12 3-93-15,10-3-15 0,20 3-31 16,5 1-13-16,2-1-32 31,-4 3-7-31,-18-3-12 16,-6 0-66-16</inkml:trace>
  <inkml:trace contextRef="#ctx0" brushRef="#br0" timeOffset="81483.2402">8543 17057 451 0,'-2'0'281'0,"2"-1"5"0,6 3-87 15,-6-2-59-15,17 0-20 16,51 4-10-16,-29-2-17 16,-3-1-23-16,-3 3-10 15,-6-5-36-15,0 1-57 16</inkml:trace>
  <inkml:trace contextRef="#ctx0" brushRef="#br0" timeOffset="82100.6027">9377 16984 578 0,'-4'4'193'15,"4"2"-183"-15,15 4-14 16,32-2-2-16,18 1 7 0,40-1 53 16,12-1 24-16,35-5 54 15,14 2 21-15,11-2-13 16,17 0-12-16,-6 3-43 15,-8-4-19-15,-14 1-31 32,-22-2-11-32,-29 3-12 0,-14 2-3 15,-29 1-58 1,-10 2-194-16</inkml:trace>
  <inkml:trace contextRef="#ctx0" brushRef="#br0" timeOffset="82784.333">10350 16709 518 0,'5'-6'256'16,"9"-6"-63"-16,-2-2-20 16,-4-3-14-16,0 2-1 0,-10-3-22 15,-6-1-16-15,-11 3-36 16,-4-1-19-16,-2 3-33 15,-6 6-17-15,-1 3-31 16,0 9-18 0,0 13-14-16,3 5 7 0,12 10 19 15,5 4 11-15,18 2 12 16,7-1 2-16,11-5 0 16,0-6 0-16,6-11-3 15,5-9 2-15,-3-12 2 16,-1-9 2-16,-4-10 9 15,-12-2 4-15,-11-3 7 0,-3 0 1 16,-8 7 11 0,-2 3 1-16,2 11-9 15,0 5-9-15,3 10-21 0,3 3-7 16,1 11-3-16,8 3 5 16,7 4 3-1,4 4 2-15,10-4 3 0,-4 0 2 16,1-4-86-16</inkml:trace>
  <inkml:trace contextRef="#ctx0" brushRef="#br0" timeOffset="84069.8064">9327 17494 664 0,'0'-4'309'0,"0"2"-161"0,5 3-59 15,-5-1-59-15,11 30-30 0,19 61 3 16,-18-26 8-16,-3 1 13 15,1 1 5-15,-2-15 4 16,3-9 1 0,-3-25 53-16,-2-13 41 0,2-26 34 0,0-16 5 15,2-20-33 1,-2-10-33-16,-3-22-29 16,-1-12-8-1,2-15-34-15,1 7-14 16,2 29-16-16,1 24-2 0,-5 32-2 15,2 6-1-15,-3 9-12 16,-2 8-3-16,0 8-241 16</inkml:trace>
  <inkml:trace contextRef="#ctx0" brushRef="#br0" timeOffset="84529.472">9589 17184 493 0,'-3'-3'269'0,"1"3"-56"0,1-2-78 16,1 2-18-16,0 0-36 16,16 1-19-16,69 6-16 15,-17-5-3-15,32 4-14 16,22 1-12-16,23 1-6 15,15 1-2-15,17-1-2 16,-12-1 2-16,-10-2-1 16,-12 2 0-16,-25 1-2 15,-6 2-1-15,-20 2-2 16,-1-3 1-16,-2 0-2 16,3-3 1-16,-8-3-41 15,-10 0-46-15,-34-2-89 16,-17-1-155-16</inkml:trace>
  <inkml:trace contextRef="#ctx0" brushRef="#br0" timeOffset="85014.0856">11627 17336 630 0,'2'-3'377'0,"1"-1"-59"16,-3 4-139-16,0 0-44 0,0 0-77 16,0 9-27-16,0 21-7 15,3 41 1-15,-1-31-3 16,2-3-1-16,4-14 13 16,-3-6-80-1</inkml:trace>
  <inkml:trace contextRef="#ctx0" brushRef="#br0" timeOffset="85476.734">11368 17084 547 0,'0'0'336'0,"2"-3"-17"16,13 3-159-16,8 0-36 15,22 1-9-15,14 1 1 16,15-2-16-16,-2 5-10 16,-8-3-42-16,-11 1-16 15,-19 0-14-15,-4-2-27 16</inkml:trace>
  <inkml:trace contextRef="#ctx0" brushRef="#br0" timeOffset="86414.6468">9883 17747 217 0,'2'0'81'0,"4"0"-28"0,-2 0 3 16,-4 0 55-16,0-1 28 15,0 0 38-15,8-1 8 16,-3-1-3-16,0 0-12 16,-4-2-25-16,6-10-8 15,-1-27-15-15,-23 24-6 16,-6 3-37-16,0 5-23 15,-2 3-43-15,0 7-16 16,-2 7-11-16,3 3 0 16,-2 6 2-16,5 3 3 0,7 5 2 15,3 3 2-15,16-2 2 16,6-3 2-16,10-1 1 16,3-4 0-16,4-8 0 15,0-4 0-15,-5-12-2 16,2-5-4-16,-1-6-12 15,-1-4-7-15,-3 0 3 16,-7 3 5-16,-11 6 19 16,-2 6 12-16,-8 10-2 15,-1 3-1-15,-2 11-7 16,3 3-3-16,8 4 0 16,6 3 1-16,11-5-2 15,5-4 8-15,8-9-120 16,-2-9-102-16</inkml:trace>
  <inkml:trace contextRef="#ctx0" brushRef="#br0" timeOffset="86711.4617">9944 17355 894 0,'2'-7'409'0,"3"-9"-189"16,6 7-75-16,15 10-79 16,1 7-32-16,6 13-34 15,-2 2 0-15,-17 4 3 16,-9-2 2-16,-15 3 8 16,-12 0 1-16,-4 0 3 15,0-5-2-15,10-3-4 16,10-9-3-16,15-4-5 15,9 0-2-15,15-2-3 16,10-2-1-16,4 2-58 16,2 4-97-16</inkml:trace>
  <inkml:trace contextRef="#ctx0" brushRef="#br0" timeOffset="86977.3631">10400 17660 661 0,'3'-6'399'0,"-1"-9"-52"16,3 8-113-16,-3-1-37 0,-2 4-78 15,0 10-35 1,-1 7-50-16,-3 8-13 0,1 11-5 15,-2 5-2-15,2 2-4 16,2 3 0-16,1-8 0 16,1-5-1-16,0-9-94 15,1-10-115-15</inkml:trace>
  <inkml:trace contextRef="#ctx0" brushRef="#br0" timeOffset="87118.0539">10250 17744 795 0,'10'1'337'0,"7"0"-186"16,10 3-37-16,14 0-50 15,5-2-19 1,12 0-33-16,2 0 4 0,0 1-206 16</inkml:trace>
  <inkml:trace contextRef="#ctx0" brushRef="#br0" timeOffset="87682.0644">10835 17715 684 0,'2'-6'380'0,"-3"0"-56"15,-6 3-82-15,0 2-98 16,-2 1-38-16,-1 7-62 15,3 2-22-15,-1 8-17 32,2 3-3-32,7 2 0 15,5 0 0-15,12-3 6 16,-2 0 3-16,10-14 7 16,-1-3 0-16,-2-12 5 0,3-7 4 15,-7-2 1-15,-3-3 1 16,-6 0-2-16,-4 0-2 15,-4 8-4-15,-2 6-5 16,0 9-17-16,2 9-7 16,6 12-8-16,4 8 0 15,4 15 11-15,-2 6 1 0,-10-4 3 16,-6-3 0-16,-15-9 4 16,-8-12 4-16,-13-9 7 15,0-5 7-15,0-18 3 16,5-2-3-16,7-11-35 15,7-1-46-15,7 5-126 16,9-1-184-16</inkml:trace>
  <inkml:trace contextRef="#ctx0" brushRef="#br0" timeOffset="88197.9283">11194 17558 631 0,'-3'-3'374'0,"-6"-5"-70"0,9 2-107 16,2-2-41-16,8 0-69 16,6-3-21-16,7 7-27 15,3 1-10-15,3 5-13 16,-2 5-8-16,-11 5-4 15,-11 1 1-15,-11 10 3 16,-13 1 1-16,-5 2-1 16,0-1 4-16,5-6-1 15,7-4-3-15,8-3 1 16,11-2-3-16,10-5 0 16,9 0-1-16,4-5 3 15,1 0 4-15,-6 0 19 16,-5 0 15-16,-6-2 19 15,-10 1 7-15,-3-1-6 0,-1 1-14 16,0 1-9-16,0 0-69 16</inkml:trace>
  <inkml:trace contextRef="#ctx0" brushRef="#br0" timeOffset="101151.3805">13722 14424 480 0,'12'-10'255'0,"15"-4"-43"15,-1 5-46-15,-8 9-66 16,-2 9-31-16,-11 13-50 16,-4 10-7-16,-8 19 5 15,-9 10-1-15,-2 16-12 16,2 19-3-16,9 20-4 15,8 4-2-15,19 11 2 16,10-15 2-16,14-8 4 16,8-7 4-16,6-19 7 15,1-11 4-15,-8-24 6 16,-6-14 8-16,-20-20 31 16,-10-10 26-16,-15-16 12 15,-11-6-5-15,-11-2-41 16,-9 3-31-16,-8 13-33 0,-3 10-10 15,-5 21-11-15,1 12-8 16,2 31 4-16,4 20 3 16,5 24 15-16,6 13 8 15,7 19 10-15,7 0 1 16,6 3 1-16,2 2-2 16,2-5-2-16,-1-7-1 15,-1-7 0-15,-1-9 1 16,-6-16 3-16,-5-7 4 15,-3-17 7-15,-13-14 5 0,9-25 1 16,2-9 4-16,4-15-62 16,15-8-104-16</inkml:trace>
  <inkml:trace contextRef="#ctx0" brushRef="#br0" timeOffset="101795.7105">14344 15529 627 0,'11'4'293'0,"3"-3"-140"16,17 1-37-16,8-2-5 0,9-5-39 16,5 1-19-16,-9-3-20 15,-4 3-5-15,-13-2-37 16,-6 2-57-16,-9 4-166 15</inkml:trace>
  <inkml:trace contextRef="#ctx0" brushRef="#br0" timeOffset="102087.3042">14404 15608 671 0,'-1'-3'343'0,"0"2"-116"0,2 1-54 16,-1-1-75-16,0 0-29 0,28 1-30 15,34-4 1-15,-18 2-14 0,-3-1-7 16,-10-1-4-16,2 3 0 15,-16-3 1-15,0 1-11 16,-4-2-92-16,-5-2-53 16,-2 2-221-16</inkml:trace>
  <inkml:trace contextRef="#ctx0" brushRef="#br0" timeOffset="102403.3622">14601 15413 699 0,'-1'-3'381'0,"1"-1"-107"0,1 4-120 15,-1 0-44-15,0 0-71 16,0 0-23-16,20 4-11 16,33 45-3-16,-32-30-1 31,1 1 2-31,-3-2 1 15,-4-4 3-15,-5-4-1 16,-4-2 6-16,-10-3 35 16,-7 2 18-16,-7 4 33 15,-5 2 4-15,-5 2-18 0,5 3-14 16,-1-3-26 0,4 0-10-16,10-4-17 0,0-2-5 15,7-4-78-15,-4-5-504 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2:24:21.307"/>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13/12/2024</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189020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351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04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041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86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46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11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33</a:t>
            </a:fld>
            <a:endParaRPr lang="el-GR"/>
          </a:p>
        </p:txBody>
      </p:sp>
    </p:spTree>
    <p:extLst>
      <p:ext uri="{BB962C8B-B14F-4D97-AF65-F5344CB8AC3E}">
        <p14:creationId xmlns:p14="http://schemas.microsoft.com/office/powerpoint/2010/main" val="402217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63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2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146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80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19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27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085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598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12/13/2024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12/13/2024</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12/13/2024</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12/13/2024</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12/13/2024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20.png"/><Relationship Id="rId3" Type="http://schemas.openxmlformats.org/officeDocument/2006/relationships/image" Target="../media/image10.png"/><Relationship Id="rId7" Type="http://schemas.openxmlformats.org/officeDocument/2006/relationships/image" Target="NULL"/><Relationship Id="rId12" Type="http://schemas.openxmlformats.org/officeDocument/2006/relationships/customXml" Target="../ink/ink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2.emf"/><Relationship Id="rId5" Type="http://schemas.openxmlformats.org/officeDocument/2006/relationships/image" Target="../media/image12.png"/><Relationship Id="rId10" Type="http://schemas.openxmlformats.org/officeDocument/2006/relationships/customXml" Target="../ink/ink4.xml"/><Relationship Id="rId4" Type="http://schemas.openxmlformats.org/officeDocument/2006/relationships/image" Target="../media/image100.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3.emf"/><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customXml" Target="../ink/ink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NULL"/><Relationship Id="rId5" Type="http://schemas.openxmlformats.org/officeDocument/2006/relationships/customXml" Target="../ink/ink6.xml"/><Relationship Id="rId15" Type="http://schemas.openxmlformats.org/officeDocument/2006/relationships/image" Target="../media/image14.emf"/><Relationship Id="rId10" Type="http://schemas.openxmlformats.org/officeDocument/2006/relationships/image" Target="NULL"/><Relationship Id="rId4" Type="http://schemas.openxmlformats.org/officeDocument/2006/relationships/image" Target="../media/image130.png"/><Relationship Id="rId9" Type="http://schemas.openxmlformats.org/officeDocument/2006/relationships/image" Target="NULL"/><Relationship Id="rId14" Type="http://schemas.openxmlformats.org/officeDocument/2006/relationships/customXml" Target="../ink/ink8.xml"/></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customXml" Target="../ink/ink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NULL"/><Relationship Id="rId5" Type="http://schemas.openxmlformats.org/officeDocument/2006/relationships/customXml" Target="../ink/ink9.xml"/><Relationship Id="rId10" Type="http://schemas.openxmlformats.org/officeDocument/2006/relationships/image" Target="NULL"/><Relationship Id="rId4" Type="http://schemas.openxmlformats.org/officeDocument/2006/relationships/image" Target="../media/image130.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6.emf"/><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customXml" Target="../ink/ink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NULL"/><Relationship Id="rId5" Type="http://schemas.openxmlformats.org/officeDocument/2006/relationships/customXml" Target="../ink/ink11.xml"/><Relationship Id="rId10" Type="http://schemas.openxmlformats.org/officeDocument/2006/relationships/image" Target="NULL"/><Relationship Id="rId4" Type="http://schemas.openxmlformats.org/officeDocument/2006/relationships/image" Target="../media/image130.png"/><Relationship Id="rId9"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7.emf"/><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customXml" Target="../ink/ink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NULL"/><Relationship Id="rId5" Type="http://schemas.openxmlformats.org/officeDocument/2006/relationships/customXml" Target="../ink/ink13.xml"/><Relationship Id="rId15" Type="http://schemas.openxmlformats.org/officeDocument/2006/relationships/image" Target="../media/image18.emf"/><Relationship Id="rId10" Type="http://schemas.openxmlformats.org/officeDocument/2006/relationships/image" Target="NULL"/><Relationship Id="rId4" Type="http://schemas.openxmlformats.org/officeDocument/2006/relationships/image" Target="../media/image130.png"/><Relationship Id="rId9" Type="http://schemas.openxmlformats.org/officeDocument/2006/relationships/image" Target="NULL"/><Relationship Id="rId14" Type="http://schemas.openxmlformats.org/officeDocument/2006/relationships/customXml" Target="../ink/ink15.xml"/></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9.png"/><Relationship Id="rId7" Type="http://schemas.openxmlformats.org/officeDocument/2006/relationships/customXml" Target="../ink/ink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16.xml"/><Relationship Id="rId10" Type="http://schemas.openxmlformats.org/officeDocument/2006/relationships/image" Target="../media/image20.emf"/><Relationship Id="rId4" Type="http://schemas.openxmlformats.org/officeDocument/2006/relationships/image" Target="../media/image16.png"/><Relationship Id="rId9" Type="http://schemas.openxmlformats.org/officeDocument/2006/relationships/customXml" Target="../ink/ink18.xml"/></Relationships>
</file>

<file path=ppt/slides/_rels/slide18.xml.rels><?xml version="1.0" encoding="UTF-8" standalone="yes"?>
<Relationships xmlns="http://schemas.openxmlformats.org/package/2006/relationships"><Relationship Id="rId8" Type="http://schemas.openxmlformats.org/officeDocument/2006/relationships/image" Target="../media/image200.emf"/><Relationship Id="rId3" Type="http://schemas.openxmlformats.org/officeDocument/2006/relationships/image" Target="../media/image19.png"/><Relationship Id="rId7" Type="http://schemas.openxmlformats.org/officeDocument/2006/relationships/customXml" Target="../ink/ink2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19.xml"/><Relationship Id="rId10" Type="http://schemas.openxmlformats.org/officeDocument/2006/relationships/image" Target="../media/image21.emf"/><Relationship Id="rId4" Type="http://schemas.openxmlformats.org/officeDocument/2006/relationships/image" Target="../media/image181.png"/><Relationship Id="rId9" Type="http://schemas.openxmlformats.org/officeDocument/2006/relationships/customXml" Target="../ink/ink21.xml"/></Relationships>
</file>

<file path=ppt/slides/_rels/slide1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ustomXml" Target="../ink/ink23.xml"/><Relationship Id="rId7" Type="http://schemas.openxmlformats.org/officeDocument/2006/relationships/image" Target="../media/image29.png"/><Relationship Id="rId2"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NULL"/><Relationship Id="rId9" Type="http://schemas.openxmlformats.org/officeDocument/2006/relationships/image" Target="../media/image30.emf"/></Relationships>
</file>

<file path=ppt/slides/_rels/slide25.xml.rels><?xml version="1.0" encoding="UTF-8" standalone="yes"?>
<Relationships xmlns="http://schemas.openxmlformats.org/package/2006/relationships"><Relationship Id="rId2" Type="http://schemas.openxmlformats.org/officeDocument/2006/relationships/customXml" Target="../ink/ink24.xml"/><Relationship Id="rId1" Type="http://schemas.openxmlformats.org/officeDocument/2006/relationships/slideLayout" Target="../slideLayouts/slideLayout2.xml"/><Relationship Id="rId5" Type="http://schemas.openxmlformats.org/officeDocument/2006/relationships/image" Target="NUL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2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customXml" Target="../ink/ink26.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customXml" Target="../ink/ink27.xml"/></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2.xml"/><Relationship Id="rId10" Type="http://schemas.openxmlformats.org/officeDocument/2006/relationships/image" Target="../media/image35.emf"/><Relationship Id="rId9" Type="http://schemas.openxmlformats.org/officeDocument/2006/relationships/customXml" Target="../ink/ink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6.png"/><Relationship Id="rId7"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110.emf"/><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lnSpcReduction="10000"/>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a:t>
                </a:r>
                <a:endParaRPr lang="aa-ET"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Πως υπολογίζουμε το ηλεκτρικό πεδίο στο σημείο </a:t>
                </a:r>
                <a:r>
                  <a:rPr lang="aa-ET" dirty="0">
                    <a:latin typeface="Calibri" panose="020F0502020204030204" pitchFamily="34" charset="0"/>
                    <a:cs typeface="Calibri" panose="020F0502020204030204" pitchFamily="34" charset="0"/>
                  </a:rPr>
                  <a:t>P?</a:t>
                </a:r>
                <a:endParaRPr lang="el-GR" dirty="0">
                  <a:latin typeface="Calibri" panose="020F0502020204030204" pitchFamily="34" charset="0"/>
                  <a:cs typeface="Calibri" panose="020F0502020204030204" pitchFamily="34" charset="0"/>
                </a:endParaRPr>
              </a:p>
              <a:p>
                <a:pPr lvl="1"/>
                <a:endParaRPr lang="en-US" sz="14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Ηλεκτρικό πεδίο: διανυσματικό μέγεθος</a:t>
                </a:r>
                <a:br>
                  <a:rPr lang="el-GR"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panose="02040503050406030204" pitchFamily="18" charset="0"/>
                                </a:rPr>
                                <m:t>𝐸</m:t>
                              </m:r>
                            </m:e>
                          </m:acc>
                        </m:e>
                        <m:sub>
                          <m:r>
                            <a:rPr lang="en-US" b="0" i="1" smtClean="0">
                              <a:latin typeface="Cambria Math" panose="02040503050406030204" pitchFamily="18" charset="0"/>
                            </a:rPr>
                            <m:t>𝑃</m:t>
                          </m:r>
                        </m:sub>
                      </m:sSub>
                      <m:r>
                        <a:rPr lang="en-US" i="1">
                          <a:latin typeface="Cambria Math" panose="02040503050406030204" pitchFamily="18" charset="0"/>
                        </a:rPr>
                        <m:t>=</m:t>
                      </m:r>
                      <m:sSub>
                        <m:sSubPr>
                          <m:ctrlPr>
                            <a:rPr lang="aa-ET" b="0" i="1"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e>
                        <m:sub>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1</m:t>
                              </m:r>
                            </m:sub>
                          </m:sSub>
                        </m:sub>
                      </m:sSub>
                      <m:r>
                        <a:rPr lang="aa-ET" b="0" i="1" smtClean="0">
                          <a:latin typeface="Cambria Math" panose="02040503050406030204" pitchFamily="18" charset="0"/>
                        </a:rPr>
                        <m:t>+</m:t>
                      </m:r>
                      <m:sSub>
                        <m:sSubPr>
                          <m:ctrlPr>
                            <a:rPr lang="aa-ET" b="1" i="1" dirty="0"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e>
                        <m:sub>
                          <m:sSub>
                            <m:sSubPr>
                              <m:ctrlPr>
                                <a:rPr lang="aa-ET" i="1" dirty="0" smtClean="0">
                                  <a:latin typeface="Cambria Math" panose="02040503050406030204" pitchFamily="18" charset="0"/>
                                </a:rPr>
                              </m:ctrlPr>
                            </m:sSubPr>
                            <m:e>
                              <m:r>
                                <a:rPr lang="aa-ET" b="0" i="1" dirty="0" smtClean="0">
                                  <a:latin typeface="Cambria Math" panose="02040503050406030204" pitchFamily="18" charset="0"/>
                                </a:rPr>
                                <m:t>𝑞</m:t>
                              </m:r>
                            </m:e>
                            <m:sub>
                              <m:r>
                                <a:rPr lang="aa-ET" b="0" i="1" dirty="0" smtClean="0">
                                  <a:latin typeface="Cambria Math" panose="02040503050406030204" pitchFamily="18" charset="0"/>
                                </a:rPr>
                                <m:t>2</m:t>
                              </m:r>
                            </m:sub>
                          </m:sSub>
                        </m:sub>
                      </m:sSub>
                      <m:r>
                        <a:rPr lang="aa-ET" b="1" i="1" dirty="0" smtClean="0">
                          <a:latin typeface="Cambria Math" panose="02040503050406030204" pitchFamily="18" charset="0"/>
                        </a:rPr>
                        <m:t>+</m:t>
                      </m:r>
                      <m:sSub>
                        <m:sSubPr>
                          <m:ctrlPr>
                            <a:rPr lang="aa-ET" b="1" i="1" dirty="0" smtClean="0">
                              <a:latin typeface="Cambria Math" panose="02040503050406030204" pitchFamily="18" charset="0"/>
                            </a:rPr>
                          </m:ctrlPr>
                        </m:sSubPr>
                        <m:e>
                          <m:acc>
                            <m:accPr>
                              <m:chr m:val="⃗"/>
                              <m:ctrlPr>
                                <a:rPr lang="aa-ET" b="0" i="1" dirty="0" smtClean="0">
                                  <a:latin typeface="Cambria Math" panose="02040503050406030204" pitchFamily="18" charset="0"/>
                                </a:rPr>
                              </m:ctrlPr>
                            </m:accPr>
                            <m:e>
                              <m:r>
                                <a:rPr lang="aa-ET" b="0" i="1" dirty="0" smtClean="0">
                                  <a:latin typeface="Cambria Math" panose="02040503050406030204" pitchFamily="18" charset="0"/>
                                </a:rPr>
                                <m:t>𝐸</m:t>
                              </m:r>
                            </m:e>
                          </m:acc>
                        </m:e>
                        <m:sub>
                          <m:sSub>
                            <m:sSubPr>
                              <m:ctrlPr>
                                <a:rPr lang="aa-ET" i="1" dirty="0" smtClean="0">
                                  <a:latin typeface="Cambria Math" panose="02040503050406030204" pitchFamily="18" charset="0"/>
                                </a:rPr>
                              </m:ctrlPr>
                            </m:sSubPr>
                            <m:e>
                              <m:r>
                                <a:rPr lang="aa-ET" b="0" i="1" dirty="0" smtClean="0">
                                  <a:latin typeface="Cambria Math" panose="02040503050406030204" pitchFamily="18" charset="0"/>
                                </a:rPr>
                                <m:t>𝑞</m:t>
                              </m:r>
                            </m:e>
                            <m:sub>
                              <m:r>
                                <a:rPr lang="aa-ET" b="0" i="1" dirty="0" smtClean="0">
                                  <a:latin typeface="Cambria Math" panose="02040503050406030204" pitchFamily="18" charset="0"/>
                                </a:rPr>
                                <m:t>3</m:t>
                              </m:r>
                            </m:sub>
                          </m:sSub>
                        </m:sub>
                      </m:sSub>
                      <m:r>
                        <a:rPr lang="aa-ET" b="1" i="1" dirty="0" smtClean="0">
                          <a:latin typeface="Cambria Math" panose="02040503050406030204" pitchFamily="18" charset="0"/>
                        </a:rPr>
                        <m:t>+⋯</m:t>
                      </m:r>
                      <m:r>
                        <a:rPr lang="aa-ET" b="0" i="1" smtClean="0">
                          <a:latin typeface="Cambria Math" panose="02040503050406030204" pitchFamily="18" charset="0"/>
                        </a:rPr>
                        <m:t>=</m:t>
                      </m:r>
                      <m:nary>
                        <m:naryPr>
                          <m:chr m:val="∑"/>
                          <m:supHide m:val="on"/>
                          <m:ctrlPr>
                            <a:rPr lang="aa-ET" b="0" i="1" smtClean="0">
                              <a:latin typeface="Cambria Math" panose="02040503050406030204" pitchFamily="18" charset="0"/>
                            </a:rPr>
                          </m:ctrlPr>
                        </m:naryPr>
                        <m:sub>
                          <m:r>
                            <a:rPr lang="aa-ET" b="0" i="1" smtClean="0">
                              <a:latin typeface="Cambria Math" panose="02040503050406030204" pitchFamily="18" charset="0"/>
                            </a:rPr>
                            <m:t>𝑖</m:t>
                          </m:r>
                        </m:sub>
                        <m:sup/>
                        <m:e>
                          <m:sSub>
                            <m:sSubPr>
                              <m:ctrlPr>
                                <a:rPr lang="aa-ET" b="0" i="1"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e>
                            <m:sub>
                              <m:r>
                                <a:rPr lang="aa-ET" b="0" i="1" smtClean="0">
                                  <a:latin typeface="Cambria Math" panose="02040503050406030204" pitchFamily="18" charset="0"/>
                                </a:rPr>
                                <m:t> </m:t>
                              </m:r>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𝑖</m:t>
                                  </m:r>
                                </m:sub>
                              </m:sSub>
                            </m:sub>
                          </m:sSub>
                        </m:e>
                      </m:nary>
                      <m:r>
                        <a:rPr lang="aa-ET"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𝐫</m:t>
                                  </m:r>
                                </m:e>
                                <m:sub>
                                  <m:r>
                                    <a:rPr lang="en-US" b="1" i="0" smtClean="0">
                                      <a:latin typeface="Cambria Math" panose="02040503050406030204" pitchFamily="18" charset="0"/>
                                    </a:rPr>
                                    <m:t>𝐢</m:t>
                                  </m:r>
                                </m:sub>
                              </m:sSub>
                            </m:e>
                          </m:acc>
                        </m:e>
                      </m:nary>
                    </m:oMath>
                  </m:oMathPara>
                </a14:m>
                <a:endParaRPr lang="el-GR" dirty="0">
                  <a:latin typeface="Calibri" panose="020F0502020204030204" pitchFamily="34" charset="0"/>
                  <a:cs typeface="Calibri" panose="020F0502020204030204" pitchFamily="34" charset="0"/>
                </a:endParaRPr>
              </a:p>
              <a:p>
                <a:pPr marL="365760" lvl="1" indent="0">
                  <a:buNone/>
                </a:pPr>
                <a:endParaRPr lang="en-US" sz="1100" dirty="0">
                  <a:latin typeface="Calibri" panose="020F0502020204030204" pitchFamily="34" charset="0"/>
                  <a:cs typeface="Calibri" panose="020F0502020204030204" pitchFamily="34" charset="0"/>
                </a:endParaRPr>
              </a:p>
              <a:p>
                <a:pPr marL="365760" lvl="1" indent="0">
                  <a:buNone/>
                </a:pPr>
                <a:r>
                  <a:rPr lang="el-GR" dirty="0">
                    <a:latin typeface="Calibri" panose="020F0502020204030204" pitchFamily="34" charset="0"/>
                    <a:cs typeface="Calibri" panose="020F0502020204030204" pitchFamily="34" charset="0"/>
                  </a:rPr>
                  <a:t>όπου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 η απόσταση της </a:t>
                </a:r>
                <a14:m>
                  <m:oMath xmlns:m="http://schemas.openxmlformats.org/officeDocument/2006/math">
                    <m:r>
                      <a:rPr lang="aa-ET" i="1" dirty="0" smtClean="0">
                        <a:latin typeface="Cambria Math" panose="02040503050406030204" pitchFamily="18" charset="0"/>
                        <a:cs typeface="Calibri" panose="020F0502020204030204" pitchFamily="34" charset="0"/>
                      </a:rPr>
                      <m:t>𝑖</m:t>
                    </m:r>
                    <m:r>
                      <a:rPr lang="aa-ET" i="1" dirty="0" smtClean="0">
                        <a:latin typeface="Cambria Math" panose="02040503050406030204" pitchFamily="18" charset="0"/>
                        <a:cs typeface="Calibri" panose="020F0502020204030204" pitchFamily="34" charset="0"/>
                      </a:rPr>
                      <m:t>−</m:t>
                    </m:r>
                  </m:oMath>
                </a14:m>
                <a:r>
                  <a:rPr lang="el-GR" dirty="0">
                    <a:latin typeface="Calibri" panose="020F0502020204030204" pitchFamily="34" charset="0"/>
                    <a:cs typeface="Calibri" panose="020F0502020204030204" pitchFamily="34" charset="0"/>
                  </a:rPr>
                  <a:t>οστής πηγής φορτίου </a:t>
                </a:r>
                <a14:m>
                  <m:oMath xmlns:m="http://schemas.openxmlformats.org/officeDocument/2006/math">
                    <m:sSub>
                      <m:sSubPr>
                        <m:ctrlPr>
                          <a:rPr lang="aa-ET" i="1" dirty="0">
                            <a:latin typeface="Cambria Math" panose="02040503050406030204" pitchFamily="18" charset="0"/>
                          </a:rPr>
                        </m:ctrlPr>
                      </m:sSubPr>
                      <m:e>
                        <m:r>
                          <a:rPr lang="aa-ET" i="1" dirty="0">
                            <a:latin typeface="Cambria Math" panose="02040503050406030204" pitchFamily="18" charset="0"/>
                          </a:rPr>
                          <m:t>𝑞</m:t>
                        </m:r>
                      </m:e>
                      <m:sub>
                        <m:r>
                          <a:rPr lang="aa-ET" i="1" dirty="0">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 από ένα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και </a:t>
                </a:r>
                <a14:m>
                  <m:oMath xmlns:m="http://schemas.openxmlformats.org/officeDocument/2006/math">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oMath>
                </a14:m>
                <a:r>
                  <a:rPr lang="el-GR" dirty="0">
                    <a:latin typeface="Calibri" panose="020F0502020204030204" pitchFamily="34" charset="0"/>
                    <a:cs typeface="Calibri" panose="020F0502020204030204" pitchFamily="34" charset="0"/>
                  </a:rPr>
                  <a:t> το μοναδιαίο διάνυσμα από τη </a:t>
                </a:r>
                <a14:m>
                  <m:oMath xmlns:m="http://schemas.openxmlformats.org/officeDocument/2006/math">
                    <m:r>
                      <a:rPr lang="aa-ET" i="1" dirty="0">
                        <a:latin typeface="Cambria Math" panose="02040503050406030204" pitchFamily="18" charset="0"/>
                        <a:cs typeface="Calibri" panose="020F0502020204030204" pitchFamily="34" charset="0"/>
                      </a:rPr>
                      <m:t>𝑖</m:t>
                    </m:r>
                    <m:r>
                      <a:rPr lang="aa-ET" i="1" dirty="0">
                        <a:latin typeface="Cambria Math" panose="02040503050406030204" pitchFamily="18" charset="0"/>
                        <a:cs typeface="Calibri" panose="020F0502020204030204" pitchFamily="34" charset="0"/>
                      </a:rPr>
                      <m:t>−</m:t>
                    </m:r>
                  </m:oMath>
                </a14:m>
                <a:r>
                  <a:rPr lang="el-GR" dirty="0">
                    <a:latin typeface="Calibri" panose="020F0502020204030204" pitchFamily="34" charset="0"/>
                    <a:cs typeface="Calibri" panose="020F0502020204030204" pitchFamily="34" charset="0"/>
                  </a:rPr>
                  <a:t>οστή πηγή</a:t>
                </a:r>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φορτίου </a:t>
                </a:r>
                <a14:m>
                  <m:oMath xmlns:m="http://schemas.openxmlformats.org/officeDocument/2006/math">
                    <m:sSub>
                      <m:sSubPr>
                        <m:ctrlPr>
                          <a:rPr lang="aa-ET" b="0" i="1" dirty="0" smtClean="0">
                            <a:latin typeface="Cambria Math" panose="02040503050406030204" pitchFamily="18" charset="0"/>
                          </a:rPr>
                        </m:ctrlPr>
                      </m:sSubPr>
                      <m:e>
                        <m:r>
                          <a:rPr lang="aa-ET" i="1" dirty="0" smtClean="0">
                            <a:latin typeface="Cambria Math" panose="02040503050406030204" pitchFamily="18" charset="0"/>
                          </a:rPr>
                          <m:t>𝑞</m:t>
                        </m:r>
                      </m:e>
                      <m:sub>
                        <m:r>
                          <a:rPr lang="aa-ET" b="0" i="1" dirty="0" smtClean="0">
                            <a:latin typeface="Cambria Math" panose="02040503050406030204" pitchFamily="18" charset="0"/>
                          </a:rPr>
                          <m:t>𝑖</m:t>
                        </m:r>
                      </m:sub>
                    </m:sSub>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στο σημείο </a:t>
                </a:r>
                <a:r>
                  <a:rPr lang="en-US" dirty="0">
                    <a:latin typeface="Calibri" panose="020F0502020204030204" pitchFamily="34" charset="0"/>
                    <a:cs typeface="Calibri" panose="020F0502020204030204" pitchFamily="34" charset="0"/>
                  </a:rPr>
                  <a:t>P</a:t>
                </a:r>
                <a:endParaRPr lang="el-GR" dirty="0">
                  <a:latin typeface="Calibri" panose="020F0502020204030204" pitchFamily="34" charset="0"/>
                  <a:cs typeface="Calibri" panose="020F0502020204030204" pitchFamily="34" charset="0"/>
                </a:endParaRPr>
              </a:p>
              <a:p>
                <a:pPr lvl="1"/>
                <a:endParaRPr lang="el-GR" sz="12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Προσθέτουμε διανυσματικά τις επιμέρους συνεισφορές</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Πολλές φορές, η ανάλυση σε συνιστώσες είναι πολύ βολική!</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3"/>
                <a:stretch>
                  <a:fillRect t="-1600"/>
                </a:stretch>
              </a:blipFill>
            </p:spPr>
            <p:txBody>
              <a:bodyPr/>
              <a:lstStyle/>
              <a:p>
                <a:r>
                  <a:rPr lang="en-US">
                    <a:noFill/>
                  </a:rPr>
                  <a:t> </a:t>
                </a:r>
              </a:p>
            </p:txBody>
          </p:sp>
        </mc:Fallback>
      </mc:AlternateContent>
    </p:spTree>
    <p:extLst>
      <p:ext uri="{BB962C8B-B14F-4D97-AF65-F5344CB8AC3E}">
        <p14:creationId xmlns:p14="http://schemas.microsoft.com/office/powerpoint/2010/main" val="350094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geeksforgeeks.org/wp-content/uploads/20210707200611/ZScascsZC.png"/>
          <p:cNvPicPr>
            <a:picLocks noChangeAspect="1" noChangeArrowheads="1"/>
          </p:cNvPicPr>
          <p:nvPr/>
        </p:nvPicPr>
        <p:blipFill rotWithShape="1">
          <a:blip r:embed="rId3">
            <a:extLst>
              <a:ext uri="{28A0092B-C50C-407E-A947-70E740481C1C}">
                <a14:useLocalDpi xmlns:a14="http://schemas.microsoft.com/office/drawing/2010/main" val="0"/>
              </a:ext>
            </a:extLst>
          </a:blip>
          <a:srcRect l="2323" t="1818" b="1818"/>
          <a:stretch/>
        </p:blipFill>
        <p:spPr bwMode="auto">
          <a:xfrm>
            <a:off x="1981200" y="2471058"/>
            <a:ext cx="51054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a:t>
                </a:r>
              </a:p>
              <a:p>
                <a:pPr lvl="1"/>
                <a:r>
                  <a:rPr lang="el-GR" dirty="0">
                    <a:latin typeface="Calibri" panose="020F0502020204030204" pitchFamily="34" charset="0"/>
                    <a:cs typeface="Calibri" panose="020F0502020204030204" pitchFamily="34" charset="0"/>
                  </a:rPr>
                  <a:t>Δείτε μια γεωμετρική προσέγγιση</a:t>
                </a:r>
                <a:endParaRPr lang="aa-ET"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4"/>
                <a:stretch>
                  <a:fillRect t="-914"/>
                </a:stretch>
              </a:blipFill>
            </p:spPr>
            <p:txBody>
              <a:bodyPr/>
              <a:lstStyle/>
              <a:p>
                <a:r>
                  <a:rPr lang="en-US">
                    <a:noFill/>
                  </a:rPr>
                  <a:t> </a:t>
                </a:r>
              </a:p>
            </p:txBody>
          </p:sp>
        </mc:Fallback>
      </mc:AlternateContent>
      <p:sp>
        <p:nvSpPr>
          <p:cNvPr id="4" name="Arc 3"/>
          <p:cNvSpPr/>
          <p:nvPr/>
        </p:nvSpPr>
        <p:spPr>
          <a:xfrm>
            <a:off x="4800600" y="2514600"/>
            <a:ext cx="2590800" cy="762000"/>
          </a:xfrm>
          <a:prstGeom prst="arc">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6887837" y="2895600"/>
                <a:ext cx="1509323" cy="5302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aa-ET" sz="2800" b="0" i="0" smtClean="0">
                          <a:latin typeface="Cambria Math" panose="02040503050406030204" pitchFamily="18" charset="0"/>
                        </a:rPr>
                        <m:t>Σ</m:t>
                      </m:r>
                      <m:sSub>
                        <m:sSubPr>
                          <m:ctrlPr>
                            <a:rPr lang="aa-ET" sz="2800" b="0" i="1" smtClean="0">
                              <a:latin typeface="Cambria Math" panose="02040503050406030204" pitchFamily="18" charset="0"/>
                            </a:rPr>
                          </m:ctrlPr>
                        </m:sSubPr>
                        <m:e>
                          <m:acc>
                            <m:accPr>
                              <m:chr m:val="⃗"/>
                              <m:ctrlPr>
                                <a:rPr lang="aa-ET" sz="2800" b="0" i="1" smtClean="0">
                                  <a:latin typeface="Cambria Math" panose="02040503050406030204" pitchFamily="18" charset="0"/>
                                </a:rPr>
                              </m:ctrlPr>
                            </m:accPr>
                            <m:e>
                              <m:r>
                                <a:rPr lang="aa-ET" sz="2800" b="0" i="1" smtClean="0">
                                  <a:latin typeface="Cambria Math" panose="02040503050406030204" pitchFamily="18" charset="0"/>
                                </a:rPr>
                                <m:t>𝐸</m:t>
                              </m:r>
                            </m:e>
                          </m:acc>
                        </m:e>
                        <m:sub>
                          <m:sSub>
                            <m:sSubPr>
                              <m:ctrlPr>
                                <a:rPr lang="aa-ET" sz="2800" b="0" i="1" smtClean="0">
                                  <a:latin typeface="Cambria Math" panose="02040503050406030204" pitchFamily="18" charset="0"/>
                                </a:rPr>
                              </m:ctrlPr>
                            </m:sSubPr>
                            <m:e>
                              <m:r>
                                <a:rPr lang="aa-ET" sz="2800" b="0" i="1" smtClean="0">
                                  <a:latin typeface="Cambria Math" panose="02040503050406030204" pitchFamily="18" charset="0"/>
                                </a:rPr>
                                <m:t>𝑖</m:t>
                              </m:r>
                            </m:e>
                            <m:sub>
                              <m:r>
                                <a:rPr lang="el-GR" sz="2800" b="0" i="1" smtClean="0">
                                  <a:latin typeface="Cambria Math" panose="02040503050406030204" pitchFamily="18" charset="0"/>
                                </a:rPr>
                                <m:t> </m:t>
                              </m:r>
                            </m:sub>
                          </m:sSub>
                        </m:sub>
                      </m:sSub>
                      <m:r>
                        <a:rPr lang="aa-ET" sz="2800" b="0" i="1" smtClean="0">
                          <a:latin typeface="Cambria Math" panose="02040503050406030204" pitchFamily="18" charset="0"/>
                        </a:rPr>
                        <m:t>=</m:t>
                      </m:r>
                      <m:sSub>
                        <m:sSubPr>
                          <m:ctrlPr>
                            <a:rPr lang="aa-ET" sz="2800" b="0" i="1" smtClean="0">
                              <a:latin typeface="Cambria Math" panose="02040503050406030204" pitchFamily="18" charset="0"/>
                            </a:rPr>
                          </m:ctrlPr>
                        </m:sSubPr>
                        <m:e>
                          <m:acc>
                            <m:accPr>
                              <m:chr m:val="⃗"/>
                              <m:ctrlPr>
                                <a:rPr lang="aa-ET" sz="2800" b="0" i="1" smtClean="0">
                                  <a:latin typeface="Cambria Math" panose="02040503050406030204" pitchFamily="18" charset="0"/>
                                </a:rPr>
                              </m:ctrlPr>
                            </m:accPr>
                            <m:e>
                              <m:r>
                                <a:rPr lang="aa-ET" sz="2800" b="0" i="1" smtClean="0">
                                  <a:latin typeface="Cambria Math" panose="02040503050406030204" pitchFamily="18" charset="0"/>
                                </a:rPr>
                                <m:t>𝐸</m:t>
                              </m:r>
                            </m:e>
                          </m:acc>
                        </m:e>
                        <m:sub>
                          <m:r>
                            <a:rPr lang="aa-ET" sz="2800" b="0" i="1" smtClean="0">
                              <a:latin typeface="Cambria Math" panose="02040503050406030204" pitchFamily="18" charset="0"/>
                            </a:rPr>
                            <m:t>𝑃</m:t>
                          </m:r>
                        </m:sub>
                      </m:sSub>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887837" y="2895600"/>
                <a:ext cx="1509323" cy="53021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7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403644"/>
            <a:ext cx="2705098" cy="4073356"/>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3857368" cy="5105400"/>
              </a:xfrm>
            </p:spPr>
            <p:txBody>
              <a:bodyPr>
                <a:normAutofit/>
              </a:bodyPr>
              <a:lstStyle/>
              <a:p>
                <a:r>
                  <a:rPr lang="el-GR" b="1" dirty="0">
                    <a:latin typeface="Calibri" panose="020F0502020204030204" pitchFamily="34" charset="0"/>
                    <a:cs typeface="Calibri" panose="020F0502020204030204" pitchFamily="34" charset="0"/>
                  </a:rPr>
                  <a:t>Παράδειγμα:</a:t>
                </a:r>
              </a:p>
              <a:p>
                <a:r>
                  <a:rPr lang="el-GR" sz="2000" dirty="0">
                    <a:latin typeface="Calibri" panose="020F0502020204030204" pitchFamily="34" charset="0"/>
                    <a:cs typeface="Calibri" panose="020F0502020204030204" pitchFamily="34" charset="0"/>
                  </a:rPr>
                  <a:t>Φορτία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βρίσκονται στον οριζόντιο άξονα, σε</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αποστάσεις </a:t>
                </a:r>
                <a14:m>
                  <m:oMath xmlns:m="http://schemas.openxmlformats.org/officeDocument/2006/math">
                    <m:r>
                      <a:rPr lang="en-US" sz="2000" b="0" i="1" smtClean="0">
                        <a:latin typeface="Cambria Math" panose="02040503050406030204" pitchFamily="18" charset="0"/>
                      </a:rPr>
                      <m:t>𝑎</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και </a:t>
                </a:r>
                <a14:m>
                  <m:oMath xmlns:m="http://schemas.openxmlformats.org/officeDocument/2006/math">
                    <m:r>
                      <a:rPr lang="en-US" sz="2000" i="1" dirty="0" smtClean="0">
                        <a:latin typeface="Cambria Math" panose="02040503050406030204" pitchFamily="18" charset="0"/>
                      </a:rPr>
                      <m:t>𝑏</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αντίστοιχα, από την αρχή των αξόνων, όπως στο σχήμα.</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Α) Βρείτε τις συνιστώσες του ηλεκτρικού πεδίου στο</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σημείο </a:t>
                </a:r>
                <a14:m>
                  <m:oMath xmlns:m="http://schemas.openxmlformats.org/officeDocument/2006/math">
                    <m:r>
                      <a:rPr lang="en-US" sz="2000" i="1" dirty="0" smtClean="0">
                        <a:latin typeface="Cambria Math" panose="02040503050406030204" pitchFamily="18" charset="0"/>
                      </a:rPr>
                      <m:t>𝑃</m:t>
                    </m:r>
                    <m:r>
                      <a:rPr lang="el-GR" sz="2000" i="1" dirty="0" smtClean="0">
                        <a:latin typeface="Cambria Math" panose="02040503050406030204" pitchFamily="18" charset="0"/>
                      </a:rPr>
                      <m:t> (0,</m:t>
                    </m:r>
                    <m:r>
                      <a:rPr lang="en-US" sz="2000" i="1" dirty="0" smtClean="0">
                        <a:latin typeface="Cambria Math" panose="02040503050406030204" pitchFamily="18" charset="0"/>
                      </a:rPr>
                      <m:t>𝑦</m:t>
                    </m:r>
                    <m:r>
                      <a:rPr lang="en-US" sz="2000" i="1" dirty="0" smtClean="0">
                        <a:latin typeface="Cambria Math" panose="02040503050406030204" pitchFamily="18" charset="0"/>
                      </a:rPr>
                      <m:t>).</m:t>
                    </m:r>
                  </m:oMath>
                </a14:m>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 </a:t>
                </a:r>
                <a:r>
                  <a:rPr lang="el-GR" sz="2000" dirty="0">
                    <a:latin typeface="Calibri" panose="020F0502020204030204" pitchFamily="34" charset="0"/>
                    <a:cs typeface="Calibri" panose="020F0502020204030204" pitchFamily="34" charset="0"/>
                  </a:rPr>
                  <a:t>Βρείτε το ηλεκτρικό πεδίο στο </a:t>
                </a:r>
                <a:r>
                  <a:rPr lang="en-US" sz="2000" dirty="0">
                    <a:latin typeface="Calibri" panose="020F0502020204030204" pitchFamily="34" charset="0"/>
                    <a:cs typeface="Calibri" panose="020F0502020204030204" pitchFamily="34" charset="0"/>
                  </a:rPr>
                  <a:t>P </a:t>
                </a:r>
                <a:r>
                  <a:rPr lang="el-GR" sz="2000" dirty="0">
                    <a:latin typeface="Calibri" panose="020F0502020204030204" pitchFamily="34" charset="0"/>
                    <a:cs typeface="Calibri" panose="020F0502020204030204" pitchFamily="34" charset="0"/>
                  </a:rPr>
                  <a:t>στην ειδική περίπτωση που </a:t>
                </a:r>
                <a14:m>
                  <m:oMath xmlns:m="http://schemas.openxmlformats.org/officeDocument/2006/math">
                    <m:sSub>
                      <m:sSubPr>
                        <m:ctrlPr>
                          <a:rPr lang="el-GR" sz="2000" i="1">
                            <a:latin typeface="Cambria Math" panose="02040503050406030204" pitchFamily="18" charset="0"/>
                          </a:rPr>
                        </m:ctrlPr>
                      </m:sSubPr>
                      <m:e>
                        <m:r>
                          <a:rPr lang="el-GR" sz="2000" b="0" i="1" smtClean="0">
                            <a:latin typeface="Cambria Math" panose="02040503050406030204" pitchFamily="18" charset="0"/>
                          </a:rPr>
                          <m:t>|</m:t>
                        </m:r>
                        <m:r>
                          <a:rPr lang="en-US" sz="2000" i="1">
                            <a:latin typeface="Cambria Math" panose="02040503050406030204" pitchFamily="18" charset="0"/>
                          </a:rPr>
                          <m:t>𝑞</m:t>
                        </m:r>
                      </m:e>
                      <m:sub>
                        <m:r>
                          <a:rPr lang="en-US" sz="2000" i="1">
                            <a:latin typeface="Cambria Math" panose="02040503050406030204" pitchFamily="18" charset="0"/>
                          </a:rPr>
                          <m:t>1</m:t>
                        </m:r>
                      </m:sub>
                    </m:sSub>
                    <m:r>
                      <a:rPr lang="el-GR"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2</m:t>
                        </m:r>
                      </m:sub>
                    </m:sSub>
                    <m:r>
                      <a:rPr lang="el-GR" sz="2000" b="0" i="1" smtClean="0">
                        <a:latin typeface="Cambria Math" panose="02040503050406030204" pitchFamily="18" charset="0"/>
                      </a:rPr>
                      <m:t>|</m:t>
                    </m:r>
                  </m:oMath>
                </a14:m>
                <a:r>
                  <a:rPr lang="el-GR" sz="2000" dirty="0">
                    <a:latin typeface="Calibri" panose="020F0502020204030204" pitchFamily="34" charset="0"/>
                    <a:cs typeface="Calibri" panose="020F0502020204030204" pitchFamily="34" charset="0"/>
                  </a:rPr>
                  <a:t> και </a:t>
                </a:r>
                <a14:m>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oMath>
                </a14:m>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Γ) Στο Β) ερώτημα, βρείτε το ηλεκτρικό πεδίο όταν </a:t>
                </a:r>
                <a14:m>
                  <m:oMath xmlns:m="http://schemas.openxmlformats.org/officeDocument/2006/math">
                    <m:r>
                      <a:rPr lang="en-US" sz="2000" i="1" dirty="0" smtClean="0">
                        <a:latin typeface="Cambria Math" panose="02040503050406030204" pitchFamily="18" charset="0"/>
                        <a:cs typeface="Calibri" panose="020F0502020204030204" pitchFamily="34" charset="0"/>
                      </a:rPr>
                      <m:t>𝑦</m:t>
                    </m:r>
                  </m:oMath>
                </a14:m>
                <a:r>
                  <a:rPr lang="el-GR" sz="2000" dirty="0">
                    <a:latin typeface="Calibri" panose="020F0502020204030204" pitchFamily="34" charset="0"/>
                    <a:cs typeface="Calibri" panose="020F0502020204030204" pitchFamily="34" charset="0"/>
                  </a:rPr>
                  <a:t>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𝑎</m:t>
                    </m:r>
                  </m:oMath>
                </a14:m>
                <a:r>
                  <a:rPr lang="en-US" sz="20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3857368" cy="5105400"/>
              </a:xfrm>
              <a:blipFill>
                <a:blip r:embed="rId4"/>
                <a:stretch>
                  <a:fillRect t="-955" r="-2528"/>
                </a:stretch>
              </a:blipFill>
            </p:spPr>
            <p:txBody>
              <a:bodyPr/>
              <a:lstStyle/>
              <a:p>
                <a:r>
                  <a:rPr lang="en-US">
                    <a:noFill/>
                  </a:rPr>
                  <a:t> </a:t>
                </a:r>
              </a:p>
            </p:txBody>
          </p:sp>
        </mc:Fallback>
      </mc:AlternateContent>
      <p:grpSp>
        <p:nvGrpSpPr>
          <p:cNvPr id="45" name="Group 44"/>
          <p:cNvGrpSpPr/>
          <p:nvPr/>
        </p:nvGrpSpPr>
        <p:grpSpPr>
          <a:xfrm>
            <a:off x="4595719" y="876600"/>
            <a:ext cx="1997502" cy="3085800"/>
            <a:chOff x="4037466" y="3657600"/>
            <a:chExt cx="1635109" cy="274320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10" name="Straight Arrow Connector 9"/>
            <p:cNvCxnSpPr/>
            <p:nvPr/>
          </p:nvCxnSpPr>
          <p:spPr>
            <a:xfrm flipV="1">
              <a:off x="4467223" y="4093373"/>
              <a:ext cx="0" cy="13644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67223" y="5481637"/>
              <a:ext cx="383867" cy="23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7223" y="5476875"/>
              <a:ext cx="0" cy="7691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044437" y="3924300"/>
                  <a:ext cx="386773" cy="330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𝑦</m:t>
                                </m:r>
                              </m:sub>
                            </m:sSub>
                          </m:sub>
                        </m:sSub>
                      </m:oMath>
                    </m:oMathPara>
                  </a14:m>
                  <a:endParaRPr kumimoji="0" lang="el-GR" sz="1800" b="0" i="0" u="none" strike="noStrike" kern="1200" cap="none" spc="0" normalizeH="0" baseline="0" noProof="0" dirty="0">
                    <a:ln>
                      <a:noFill/>
                    </a:ln>
                    <a:solidFill>
                      <a:srgbClr val="FF0000"/>
                    </a:solidFill>
                    <a:effectLst/>
                    <a:uLnTx/>
                    <a:uFillTx/>
                    <a:latin typeface="Cambria" panose="0204050305040603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044437" y="3924300"/>
                  <a:ext cx="386773" cy="330027"/>
                </a:xfrm>
                <a:prstGeom prst="rect">
                  <a:avLst/>
                </a:prstGeom>
                <a:blipFill rotWithShape="0">
                  <a:blip r:embed="rId6"/>
                  <a:stretch>
                    <a:fillRect l="-14063" r="-3125" b="-185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927005" y="5186590"/>
                  <a:ext cx="380361" cy="302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sub>
                            </m:sSub>
                          </m:sub>
                        </m:sSub>
                      </m:oMath>
                    </m:oMathPara>
                  </a14:m>
                  <a:endParaRPr kumimoji="0" lang="el-GR" sz="1800" b="0" i="0" u="none" strike="noStrike" kern="1200" cap="none" spc="0" normalizeH="0" baseline="0" noProof="0" dirty="0">
                    <a:ln>
                      <a:noFill/>
                    </a:ln>
                    <a:solidFill>
                      <a:srgbClr val="FF0000"/>
                    </a:solidFill>
                    <a:effectLst/>
                    <a:uLnTx/>
                    <a:uFillTx/>
                    <a:latin typeface="Cambria" panose="02040503050406030204"/>
                    <a:ea typeface="+mn-ea"/>
                    <a:cs typeface="+mn-cs"/>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27005" y="5186590"/>
                  <a:ext cx="380361" cy="302199"/>
                </a:xfrm>
                <a:prstGeom prst="rect">
                  <a:avLst/>
                </a:prstGeom>
                <a:blipFill rotWithShape="0">
                  <a:blip r:embed="rId7"/>
                  <a:stretch>
                    <a:fillRect l="-14286" b="-142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920499" y="5488789"/>
                  <a:ext cx="385683" cy="302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𝑥</m:t>
                                </m:r>
                              </m:sub>
                            </m:sSub>
                          </m:sub>
                        </m:sSub>
                      </m:oMath>
                    </m:oMathPara>
                  </a14:m>
                  <a:endParaRPr kumimoji="0" lang="el-GR" sz="1800" b="0" i="0" u="none" strike="noStrike" kern="1200" cap="none" spc="0" normalizeH="0" baseline="0" noProof="0" dirty="0">
                    <a:ln>
                      <a:noFill/>
                    </a:ln>
                    <a:solidFill>
                      <a:srgbClr val="0070C0"/>
                    </a:solidFill>
                    <a:effectLst/>
                    <a:uLnTx/>
                    <a:uFillTx/>
                    <a:latin typeface="Cambria" panose="02040503050406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920499" y="5488789"/>
                  <a:ext cx="385683" cy="302199"/>
                </a:xfrm>
                <a:prstGeom prst="rect">
                  <a:avLst/>
                </a:prstGeom>
                <a:blipFill rotWithShape="0">
                  <a:blip r:embed="rId8"/>
                  <a:stretch>
                    <a:fillRect l="-14286" r="-1587" b="-1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037466" y="5943860"/>
                  <a:ext cx="392094" cy="330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𝑦</m:t>
                                </m:r>
                              </m:sub>
                            </m:sSub>
                          </m:sub>
                        </m:sSub>
                      </m:oMath>
                    </m:oMathPara>
                  </a14:m>
                  <a:endParaRPr kumimoji="0" lang="el-GR" sz="1800" b="0" i="0" u="none" strike="noStrike" kern="1200" cap="none" spc="0" normalizeH="0" baseline="0" noProof="0" dirty="0">
                    <a:ln>
                      <a:noFill/>
                    </a:ln>
                    <a:solidFill>
                      <a:srgbClr val="0070C0"/>
                    </a:solidFill>
                    <a:effectLst/>
                    <a:uLnTx/>
                    <a:uFillTx/>
                    <a:latin typeface="Cambria" panose="02040503050406030204"/>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037466" y="5943860"/>
                  <a:ext cx="392094" cy="330027"/>
                </a:xfrm>
                <a:prstGeom prst="rect">
                  <a:avLst/>
                </a:prstGeom>
                <a:blipFill rotWithShape="0">
                  <a:blip r:embed="rId9"/>
                  <a:stretch>
                    <a:fillRect l="-13846" r="-3077" b="-18519"/>
                  </a:stretch>
                </a:blipFill>
              </p:spPr>
              <p:txBody>
                <a:bodyPr/>
                <a:lstStyle/>
                <a:p>
                  <a:r>
                    <a:rPr lang="el-GR">
                      <a:noFill/>
                    </a:rPr>
                    <a:t> </a:t>
                  </a:r>
                </a:p>
              </p:txBody>
            </p:sp>
          </mc:Fallback>
        </mc:AlternateContent>
        <p:cxnSp>
          <p:nvCxnSpPr>
            <p:cNvPr id="34" name="Straight Connector 33"/>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p:cxnSp>
        <p:nvCxnSpPr>
          <p:cNvPr id="7" name="Straight Arrow Connector 6"/>
          <p:cNvCxnSpPr>
            <a:cxnSpLocks/>
          </p:cNvCxnSpPr>
          <p:nvPr/>
        </p:nvCxnSpPr>
        <p:spPr>
          <a:xfrm flipH="1" flipV="1">
            <a:off x="6135459" y="2403644"/>
            <a:ext cx="737546" cy="1330156"/>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5414040" y="3619800"/>
              <a:ext cx="2129760" cy="2781360"/>
            </p14:xfrm>
          </p:contentPart>
        </mc:Choice>
        <mc:Fallback xmlns="">
          <p:pic>
            <p:nvPicPr>
              <p:cNvPr id="5" name="Ink 4"/>
              <p:cNvPicPr/>
              <p:nvPr/>
            </p:nvPicPr>
            <p:blipFill>
              <a:blip r:embed="rId11"/>
              <a:stretch>
                <a:fillRect/>
              </a:stretch>
            </p:blipFill>
            <p:spPr>
              <a:xfrm>
                <a:off x="5411160" y="3616920"/>
                <a:ext cx="2135160" cy="278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7010400" y="5181600"/>
              <a:ext cx="93960" cy="212400"/>
            </p14:xfrm>
          </p:contentPart>
        </mc:Choice>
        <mc:Fallback xmlns="">
          <p:pic>
            <p:nvPicPr>
              <p:cNvPr id="9" name="Ink 8"/>
              <p:cNvPicPr/>
              <p:nvPr/>
            </p:nvPicPr>
            <p:blipFill>
              <a:blip r:embed="rId13"/>
              <a:stretch>
                <a:fillRect/>
              </a:stretch>
            </p:blipFill>
            <p:spPr>
              <a:xfrm>
                <a:off x="7001040" y="5172240"/>
                <a:ext cx="112680" cy="231120"/>
              </a:xfrm>
              <a:prstGeom prst="rect">
                <a:avLst/>
              </a:prstGeom>
            </p:spPr>
          </p:pic>
        </mc:Fallback>
      </mc:AlternateContent>
    </p:spTree>
    <p:extLst>
      <p:ext uri="{BB962C8B-B14F-4D97-AF65-F5344CB8AC3E}">
        <p14:creationId xmlns:p14="http://schemas.microsoft.com/office/powerpoint/2010/main" val="13620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10292"/>
            <a:ext cx="3796429" cy="571669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1800" dirty="0">
                    <a:latin typeface="Calibri" panose="020F0502020204030204" pitchFamily="34" charset="0"/>
                    <a:cs typeface="Calibri" panose="020F0502020204030204" pitchFamily="34" charset="0"/>
                  </a:rPr>
                  <a:t>Α) Βρείτε τις συνιστώσες του ηλεκτρικού πεδίου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σημείο </a:t>
                </a:r>
                <a14:m>
                  <m:oMath xmlns:m="http://schemas.openxmlformats.org/officeDocument/2006/math">
                    <m:r>
                      <a:rPr lang="en-US" sz="1800" i="1" dirty="0" smtClean="0">
                        <a:latin typeface="Cambria Math" panose="02040503050406030204" pitchFamily="18" charset="0"/>
                      </a:rPr>
                      <m:t>𝑃</m:t>
                    </m:r>
                    <m:r>
                      <a:rPr lang="el-GR" sz="1800" i="1" dirty="0" smtClean="0">
                        <a:latin typeface="Cambria Math" panose="02040503050406030204" pitchFamily="18" charset="0"/>
                      </a:rPr>
                      <m:t> (0,</m:t>
                    </m:r>
                    <m:r>
                      <a:rPr lang="en-US" sz="1800" i="1" dirty="0" smtClean="0">
                        <a:latin typeface="Cambria Math" panose="02040503050406030204" pitchFamily="18" charset="0"/>
                      </a:rPr>
                      <m:t>𝑦</m:t>
                    </m:r>
                    <m:r>
                      <a:rPr lang="en-US" sz="1800" i="1" dirty="0" smtClean="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a:blip r:embed="rId4"/>
                <a:stretch>
                  <a:fillRect t="-10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20" name="Ink 19"/>
              <p14:cNvContentPartPr/>
              <p14:nvPr/>
            </p14:nvContentPartPr>
            <p14:xfrm>
              <a:off x="6324600" y="4419600"/>
              <a:ext cx="96480" cy="239400"/>
            </p14:xfrm>
          </p:contentPart>
        </mc:Choice>
        <mc:Fallback xmlns="">
          <p:pic>
            <p:nvPicPr>
              <p:cNvPr id="20" name="Ink 19"/>
              <p:cNvPicPr/>
              <p:nvPr/>
            </p:nvPicPr>
            <p:blipFill>
              <a:blip r:embed="rId6"/>
              <a:stretch>
                <a:fillRect/>
              </a:stretch>
            </p:blipFill>
            <p:spPr>
              <a:xfrm>
                <a:off x="6315240" y="4410240"/>
                <a:ext cx="115200" cy="258120"/>
              </a:xfrm>
              <a:prstGeom prst="rect">
                <a:avLst/>
              </a:prstGeom>
            </p:spPr>
          </p:pic>
        </mc:Fallback>
      </mc:AlternateContent>
      <p:grpSp>
        <p:nvGrpSpPr>
          <p:cNvPr id="6" name="Group 5"/>
          <p:cNvGrpSpPr/>
          <p:nvPr/>
        </p:nvGrpSpPr>
        <p:grpSpPr>
          <a:xfrm>
            <a:off x="5708291" y="705376"/>
            <a:ext cx="1997502" cy="3085800"/>
            <a:chOff x="4037466" y="3657600"/>
            <a:chExt cx="1635109" cy="274320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8" name="Straight Arrow Connector 7"/>
            <p:cNvCxnSpPr/>
            <p:nvPr/>
          </p:nvCxnSpPr>
          <p:spPr>
            <a:xfrm flipV="1">
              <a:off x="4467223" y="4093373"/>
              <a:ext cx="0" cy="13644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67223" y="5481637"/>
              <a:ext cx="383867" cy="23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67223" y="5476875"/>
              <a:ext cx="0" cy="7691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044437" y="3924300"/>
                  <a:ext cx="386773" cy="330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𝑦</m:t>
                                </m:r>
                              </m:sub>
                            </m:sSub>
                          </m:sub>
                        </m:sSub>
                      </m:oMath>
                    </m:oMathPara>
                  </a14:m>
                  <a:endParaRPr kumimoji="0" lang="el-GR" sz="1800" b="0" i="0" u="none" strike="noStrike" kern="1200" cap="none" spc="0" normalizeH="0" baseline="0" noProof="0" dirty="0">
                    <a:ln>
                      <a:noFill/>
                    </a:ln>
                    <a:solidFill>
                      <a:srgbClr val="FF0000"/>
                    </a:solidFill>
                    <a:effectLst/>
                    <a:uLnTx/>
                    <a:uFillTx/>
                    <a:latin typeface="Cambria" panose="0204050305040603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044437" y="3924300"/>
                  <a:ext cx="386773" cy="330027"/>
                </a:xfrm>
                <a:prstGeom prst="rect">
                  <a:avLst/>
                </a:prstGeom>
                <a:blipFill rotWithShape="0">
                  <a:blip r:embed="rId8"/>
                  <a:stretch>
                    <a:fillRect l="-14063" r="-3125" b="-185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27005" y="5186590"/>
                  <a:ext cx="380361" cy="302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sub>
                            </m:sSub>
                          </m:sub>
                        </m:sSub>
                      </m:oMath>
                    </m:oMathPara>
                  </a14:m>
                  <a:endParaRPr kumimoji="0" lang="el-GR" sz="1800" b="0" i="0" u="none" strike="noStrike" kern="1200" cap="none" spc="0" normalizeH="0" baseline="0" noProof="0" dirty="0">
                    <a:ln>
                      <a:noFill/>
                    </a:ln>
                    <a:solidFill>
                      <a:srgbClr val="FF0000"/>
                    </a:solidFill>
                    <a:effectLst/>
                    <a:uLnTx/>
                    <a:uFillTx/>
                    <a:latin typeface="Cambria" panose="02040503050406030204"/>
                    <a:ea typeface="+mn-ea"/>
                    <a:cs typeface="+mn-cs"/>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27005" y="5186590"/>
                  <a:ext cx="380361" cy="302199"/>
                </a:xfrm>
                <a:prstGeom prst="rect">
                  <a:avLst/>
                </a:prstGeom>
                <a:blipFill rotWithShape="0">
                  <a:blip r:embed="rId9"/>
                  <a:stretch>
                    <a:fillRect l="-14286" b="-142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20499" y="5488789"/>
                  <a:ext cx="385683" cy="302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𝑥</m:t>
                                </m:r>
                              </m:sub>
                            </m:sSub>
                          </m:sub>
                        </m:sSub>
                      </m:oMath>
                    </m:oMathPara>
                  </a14:m>
                  <a:endParaRPr kumimoji="0" lang="el-GR" sz="1800" b="0" i="0" u="none" strike="noStrike" kern="1200" cap="none" spc="0" normalizeH="0" baseline="0" noProof="0" dirty="0">
                    <a:ln>
                      <a:noFill/>
                    </a:ln>
                    <a:solidFill>
                      <a:srgbClr val="0070C0"/>
                    </a:solidFill>
                    <a:effectLst/>
                    <a:uLnTx/>
                    <a:uFillTx/>
                    <a:latin typeface="Cambria" panose="02040503050406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920499" y="5488789"/>
                  <a:ext cx="385683" cy="302199"/>
                </a:xfrm>
                <a:prstGeom prst="rect">
                  <a:avLst/>
                </a:prstGeom>
                <a:blipFill rotWithShape="0">
                  <a:blip r:embed="rId10"/>
                  <a:stretch>
                    <a:fillRect l="-14286" r="-1587" b="-1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37466" y="5943860"/>
                  <a:ext cx="392094" cy="330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𝑦</m:t>
                                </m:r>
                              </m:sub>
                            </m:sSub>
                          </m:sub>
                        </m:sSub>
                      </m:oMath>
                    </m:oMathPara>
                  </a14:m>
                  <a:endParaRPr kumimoji="0" lang="el-GR" sz="1800" b="0" i="0" u="none" strike="noStrike" kern="1200" cap="none" spc="0" normalizeH="0" baseline="0" noProof="0" dirty="0">
                    <a:ln>
                      <a:noFill/>
                    </a:ln>
                    <a:solidFill>
                      <a:srgbClr val="0070C0"/>
                    </a:solidFill>
                    <a:effectLst/>
                    <a:uLnTx/>
                    <a:uFillTx/>
                    <a:latin typeface="Cambria" panose="02040503050406030204"/>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037466" y="5943860"/>
                  <a:ext cx="392094" cy="330027"/>
                </a:xfrm>
                <a:prstGeom prst="rect">
                  <a:avLst/>
                </a:prstGeom>
                <a:blipFill rotWithShape="0">
                  <a:blip r:embed="rId11"/>
                  <a:stretch>
                    <a:fillRect l="-13846" r="-3077" b="-18519"/>
                  </a:stretch>
                </a:blipFill>
              </p:spPr>
              <p:txBody>
                <a:bodyPr/>
                <a:lstStyle/>
                <a:p>
                  <a:r>
                    <a:rPr lang="el-GR">
                      <a:noFill/>
                    </a:rPr>
                    <a:t> </a:t>
                  </a:r>
                </a:p>
              </p:txBody>
            </p:sp>
          </mc:Fallback>
        </mc:AlternateContent>
        <p:cxnSp>
          <p:nvCxnSpPr>
            <p:cNvPr id="16" name="Straight Connector 15"/>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p14="http://schemas.microsoft.com/office/powerpoint/2010/main">
        <mc:Choice Requires="p14">
          <p:contentPart p14:bwMode="auto" r:id="rId12">
            <p14:nvContentPartPr>
              <p14:cNvPr id="5" name="Ink 4"/>
              <p14:cNvContentPartPr/>
              <p14:nvPr/>
            </p14:nvContentPartPr>
            <p14:xfrm>
              <a:off x="608400" y="619560"/>
              <a:ext cx="7992360" cy="5123520"/>
            </p14:xfrm>
          </p:contentPart>
        </mc:Choice>
        <mc:Fallback xmlns="">
          <p:pic>
            <p:nvPicPr>
              <p:cNvPr id="5" name="Ink 4"/>
              <p:cNvPicPr/>
              <p:nvPr/>
            </p:nvPicPr>
            <p:blipFill>
              <a:blip r:embed="rId13"/>
              <a:stretch>
                <a:fillRect/>
              </a:stretch>
            </p:blipFill>
            <p:spPr>
              <a:xfrm>
                <a:off x="603000" y="611280"/>
                <a:ext cx="8004240" cy="514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p14:cNvContentPartPr/>
              <p14:nvPr/>
            </p14:nvContentPartPr>
            <p14:xfrm>
              <a:off x="1684440" y="5094000"/>
              <a:ext cx="4541400" cy="1400040"/>
            </p14:xfrm>
          </p:contentPart>
        </mc:Choice>
        <mc:Fallback xmlns="">
          <p:pic>
            <p:nvPicPr>
              <p:cNvPr id="21" name="Ink 20"/>
              <p:cNvPicPr/>
              <p:nvPr/>
            </p:nvPicPr>
            <p:blipFill>
              <a:blip r:embed="rId15"/>
              <a:stretch>
                <a:fillRect/>
              </a:stretch>
            </p:blipFill>
            <p:spPr>
              <a:xfrm>
                <a:off x="1675800" y="5085720"/>
                <a:ext cx="4560840" cy="1418400"/>
              </a:xfrm>
              <a:prstGeom prst="rect">
                <a:avLst/>
              </a:prstGeom>
            </p:spPr>
          </p:pic>
        </mc:Fallback>
      </mc:AlternateContent>
    </p:spTree>
    <p:extLst>
      <p:ext uri="{BB962C8B-B14F-4D97-AF65-F5344CB8AC3E}">
        <p14:creationId xmlns:p14="http://schemas.microsoft.com/office/powerpoint/2010/main" val="258463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10292"/>
            <a:ext cx="3796429" cy="571669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1800" dirty="0">
                    <a:latin typeface="Calibri" panose="020F0502020204030204" pitchFamily="34" charset="0"/>
                    <a:cs typeface="Calibri" panose="020F0502020204030204" pitchFamily="34" charset="0"/>
                  </a:rPr>
                  <a:t>Α) Βρείτε τις συνιστώσες του ηλεκτρικού πεδίου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σημείο </a:t>
                </a:r>
                <a14:m>
                  <m:oMath xmlns:m="http://schemas.openxmlformats.org/officeDocument/2006/math">
                    <m:r>
                      <a:rPr lang="en-US" sz="1800" i="1" dirty="0" smtClean="0">
                        <a:latin typeface="Cambria Math" panose="02040503050406030204" pitchFamily="18" charset="0"/>
                      </a:rPr>
                      <m:t>𝑃</m:t>
                    </m:r>
                    <m:r>
                      <a:rPr lang="el-GR" sz="1800" i="1" dirty="0" smtClean="0">
                        <a:latin typeface="Cambria Math" panose="02040503050406030204" pitchFamily="18" charset="0"/>
                      </a:rPr>
                      <m:t> (0,</m:t>
                    </m:r>
                    <m:r>
                      <a:rPr lang="en-US" sz="1800" i="1" dirty="0" smtClean="0">
                        <a:latin typeface="Cambria Math" panose="02040503050406030204" pitchFamily="18" charset="0"/>
                      </a:rPr>
                      <m:t>𝑦</m:t>
                    </m:r>
                    <m:r>
                      <a:rPr lang="en-US" sz="1800" i="1" dirty="0" smtClean="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a:blip r:embed="rId4"/>
                <a:stretch>
                  <a:fillRect t="-10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324600" y="4419600"/>
              <a:ext cx="96480" cy="239400"/>
            </p14:xfrm>
          </p:contentPart>
        </mc:Choice>
        <mc:Fallback xmlns="">
          <p:pic>
            <p:nvPicPr>
              <p:cNvPr id="5" name="Ink 4"/>
              <p:cNvPicPr/>
              <p:nvPr/>
            </p:nvPicPr>
            <p:blipFill>
              <a:blip r:embed="rId6"/>
              <a:stretch>
                <a:fillRect/>
              </a:stretch>
            </p:blipFill>
            <p:spPr>
              <a:xfrm>
                <a:off x="6317400" y="4411320"/>
                <a:ext cx="112320" cy="257760"/>
              </a:xfrm>
              <a:prstGeom prst="rect">
                <a:avLst/>
              </a:prstGeom>
            </p:spPr>
          </p:pic>
        </mc:Fallback>
      </mc:AlternateContent>
      <p:grpSp>
        <p:nvGrpSpPr>
          <p:cNvPr id="6" name="Group 5"/>
          <p:cNvGrpSpPr/>
          <p:nvPr/>
        </p:nvGrpSpPr>
        <p:grpSpPr>
          <a:xfrm>
            <a:off x="5708291" y="705376"/>
            <a:ext cx="1997502" cy="3085800"/>
            <a:chOff x="4037466" y="3657600"/>
            <a:chExt cx="1635109" cy="274320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8" name="Straight Arrow Connector 7"/>
            <p:cNvCxnSpPr/>
            <p:nvPr/>
          </p:nvCxnSpPr>
          <p:spPr>
            <a:xfrm flipV="1">
              <a:off x="4467223" y="4093373"/>
              <a:ext cx="0" cy="13644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67223" y="5481637"/>
              <a:ext cx="383867" cy="23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67223" y="5476875"/>
              <a:ext cx="0" cy="7691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044437" y="3924300"/>
                  <a:ext cx="386773" cy="330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𝑦</m:t>
                                </m:r>
                              </m:sub>
                            </m:sSub>
                          </m:sub>
                        </m:sSub>
                      </m:oMath>
                    </m:oMathPara>
                  </a14:m>
                  <a:endParaRPr kumimoji="0" lang="el-GR" sz="1800" b="0" i="0" u="none" strike="noStrike" kern="1200" cap="none" spc="0" normalizeH="0" baseline="0" noProof="0" dirty="0">
                    <a:ln>
                      <a:noFill/>
                    </a:ln>
                    <a:solidFill>
                      <a:srgbClr val="FF0000"/>
                    </a:solidFill>
                    <a:effectLst/>
                    <a:uLnTx/>
                    <a:uFillTx/>
                    <a:latin typeface="Cambria" panose="0204050305040603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044437" y="3924300"/>
                  <a:ext cx="386773" cy="330027"/>
                </a:xfrm>
                <a:prstGeom prst="rect">
                  <a:avLst/>
                </a:prstGeom>
                <a:blipFill rotWithShape="0">
                  <a:blip r:embed="rId8"/>
                  <a:stretch>
                    <a:fillRect l="-14063" r="-3125" b="-185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27005" y="5186590"/>
                  <a:ext cx="380361" cy="302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sub>
                            </m:sSub>
                          </m:sub>
                        </m:sSub>
                      </m:oMath>
                    </m:oMathPara>
                  </a14:m>
                  <a:endParaRPr kumimoji="0" lang="el-GR" sz="1800" b="0" i="0" u="none" strike="noStrike" kern="1200" cap="none" spc="0" normalizeH="0" baseline="0" noProof="0" dirty="0">
                    <a:ln>
                      <a:noFill/>
                    </a:ln>
                    <a:solidFill>
                      <a:srgbClr val="FF0000"/>
                    </a:solidFill>
                    <a:effectLst/>
                    <a:uLnTx/>
                    <a:uFillTx/>
                    <a:latin typeface="Cambria" panose="02040503050406030204"/>
                    <a:ea typeface="+mn-ea"/>
                    <a:cs typeface="+mn-cs"/>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27005" y="5186590"/>
                  <a:ext cx="380361" cy="302199"/>
                </a:xfrm>
                <a:prstGeom prst="rect">
                  <a:avLst/>
                </a:prstGeom>
                <a:blipFill rotWithShape="0">
                  <a:blip r:embed="rId9"/>
                  <a:stretch>
                    <a:fillRect l="-14286" b="-142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20499" y="5488789"/>
                  <a:ext cx="385683" cy="302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𝑥</m:t>
                                </m:r>
                              </m:sub>
                            </m:sSub>
                          </m:sub>
                        </m:sSub>
                      </m:oMath>
                    </m:oMathPara>
                  </a14:m>
                  <a:endParaRPr kumimoji="0" lang="el-GR" sz="1800" b="0" i="0" u="none" strike="noStrike" kern="1200" cap="none" spc="0" normalizeH="0" baseline="0" noProof="0" dirty="0">
                    <a:ln>
                      <a:noFill/>
                    </a:ln>
                    <a:solidFill>
                      <a:srgbClr val="0070C0"/>
                    </a:solidFill>
                    <a:effectLst/>
                    <a:uLnTx/>
                    <a:uFillTx/>
                    <a:latin typeface="Cambria" panose="02040503050406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920499" y="5488789"/>
                  <a:ext cx="385683" cy="302199"/>
                </a:xfrm>
                <a:prstGeom prst="rect">
                  <a:avLst/>
                </a:prstGeom>
                <a:blipFill rotWithShape="0">
                  <a:blip r:embed="rId10"/>
                  <a:stretch>
                    <a:fillRect l="-14286" r="-1587" b="-1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37466" y="5943860"/>
                  <a:ext cx="392094" cy="330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𝑦</m:t>
                                </m:r>
                              </m:sub>
                            </m:sSub>
                          </m:sub>
                        </m:sSub>
                      </m:oMath>
                    </m:oMathPara>
                  </a14:m>
                  <a:endParaRPr kumimoji="0" lang="el-GR" sz="1800" b="0" i="0" u="none" strike="noStrike" kern="1200" cap="none" spc="0" normalizeH="0" baseline="0" noProof="0" dirty="0">
                    <a:ln>
                      <a:noFill/>
                    </a:ln>
                    <a:solidFill>
                      <a:srgbClr val="0070C0"/>
                    </a:solidFill>
                    <a:effectLst/>
                    <a:uLnTx/>
                    <a:uFillTx/>
                    <a:latin typeface="Cambria" panose="02040503050406030204"/>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037466" y="5943860"/>
                  <a:ext cx="392094" cy="330027"/>
                </a:xfrm>
                <a:prstGeom prst="rect">
                  <a:avLst/>
                </a:prstGeom>
                <a:blipFill rotWithShape="0">
                  <a:blip r:embed="rId11"/>
                  <a:stretch>
                    <a:fillRect l="-13846" r="-3077" b="-18519"/>
                  </a:stretch>
                </a:blipFill>
              </p:spPr>
              <p:txBody>
                <a:bodyPr/>
                <a:lstStyle/>
                <a:p>
                  <a:r>
                    <a:rPr lang="el-GR">
                      <a:noFill/>
                    </a:rPr>
                    <a:t> </a:t>
                  </a:r>
                </a:p>
              </p:txBody>
            </p:sp>
          </mc:Fallback>
        </mc:AlternateContent>
        <p:cxnSp>
          <p:nvCxnSpPr>
            <p:cNvPr id="16" name="Straight Connector 15"/>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p14="http://schemas.microsoft.com/office/powerpoint/2010/main">
        <mc:Choice Requires="p14">
          <p:contentPart p14:bwMode="auto" r:id="rId12">
            <p14:nvContentPartPr>
              <p14:cNvPr id="20" name="Ink 19"/>
              <p14:cNvContentPartPr/>
              <p14:nvPr/>
            </p14:nvContentPartPr>
            <p14:xfrm>
              <a:off x="559440" y="1240920"/>
              <a:ext cx="8055360" cy="5261760"/>
            </p14:xfrm>
          </p:contentPart>
        </mc:Choice>
        <mc:Fallback xmlns="">
          <p:pic>
            <p:nvPicPr>
              <p:cNvPr id="20" name="Ink 19"/>
              <p:cNvPicPr/>
              <p:nvPr/>
            </p:nvPicPr>
            <p:blipFill>
              <a:blip r:embed="rId13"/>
              <a:stretch>
                <a:fillRect/>
              </a:stretch>
            </p:blipFill>
            <p:spPr>
              <a:xfrm>
                <a:off x="556200" y="1233360"/>
                <a:ext cx="8063640" cy="5279040"/>
              </a:xfrm>
              <a:prstGeom prst="rect">
                <a:avLst/>
              </a:prstGeom>
            </p:spPr>
          </p:pic>
        </mc:Fallback>
      </mc:AlternateContent>
    </p:spTree>
    <p:extLst>
      <p:ext uri="{BB962C8B-B14F-4D97-AF65-F5344CB8AC3E}">
        <p14:creationId xmlns:p14="http://schemas.microsoft.com/office/powerpoint/2010/main" val="596645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10292"/>
            <a:ext cx="3796429" cy="571669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1800" dirty="0">
                    <a:latin typeface="Calibri" panose="020F0502020204030204" pitchFamily="34" charset="0"/>
                    <a:cs typeface="Calibri" panose="020F0502020204030204" pitchFamily="34" charset="0"/>
                  </a:rPr>
                  <a:t>Α) Βρείτε τις συνιστώσες του ηλεκτρικού πεδίου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σημείο </a:t>
                </a:r>
                <a14:m>
                  <m:oMath xmlns:m="http://schemas.openxmlformats.org/officeDocument/2006/math">
                    <m:r>
                      <a:rPr lang="en-US" sz="1800" i="1" dirty="0" smtClean="0">
                        <a:latin typeface="Cambria Math" panose="02040503050406030204" pitchFamily="18" charset="0"/>
                      </a:rPr>
                      <m:t>𝑃</m:t>
                    </m:r>
                    <m:r>
                      <a:rPr lang="el-GR" sz="1800" i="1" dirty="0" smtClean="0">
                        <a:latin typeface="Cambria Math" panose="02040503050406030204" pitchFamily="18" charset="0"/>
                      </a:rPr>
                      <m:t> (0,</m:t>
                    </m:r>
                    <m:r>
                      <a:rPr lang="en-US" sz="1800" i="1" dirty="0" smtClean="0">
                        <a:latin typeface="Cambria Math" panose="02040503050406030204" pitchFamily="18" charset="0"/>
                      </a:rPr>
                      <m:t>𝑦</m:t>
                    </m:r>
                    <m:r>
                      <a:rPr lang="en-US" sz="1800" i="1" dirty="0" smtClean="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a:blip r:embed="rId4"/>
                <a:stretch>
                  <a:fillRect t="-10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324600" y="4419600"/>
              <a:ext cx="96480" cy="239400"/>
            </p14:xfrm>
          </p:contentPart>
        </mc:Choice>
        <mc:Fallback xmlns="">
          <p:pic>
            <p:nvPicPr>
              <p:cNvPr id="5" name="Ink 4"/>
              <p:cNvPicPr/>
              <p:nvPr/>
            </p:nvPicPr>
            <p:blipFill>
              <a:blip r:embed="rId6"/>
              <a:stretch>
                <a:fillRect/>
              </a:stretch>
            </p:blipFill>
            <p:spPr>
              <a:xfrm>
                <a:off x="6315240" y="4410240"/>
                <a:ext cx="115200" cy="258120"/>
              </a:xfrm>
              <a:prstGeom prst="rect">
                <a:avLst/>
              </a:prstGeom>
            </p:spPr>
          </p:pic>
        </mc:Fallback>
      </mc:AlternateContent>
      <p:grpSp>
        <p:nvGrpSpPr>
          <p:cNvPr id="6" name="Group 5"/>
          <p:cNvGrpSpPr/>
          <p:nvPr/>
        </p:nvGrpSpPr>
        <p:grpSpPr>
          <a:xfrm>
            <a:off x="5708291" y="705376"/>
            <a:ext cx="1997502" cy="3085800"/>
            <a:chOff x="4037466" y="3657600"/>
            <a:chExt cx="1635109" cy="274320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8" name="Straight Arrow Connector 7"/>
            <p:cNvCxnSpPr/>
            <p:nvPr/>
          </p:nvCxnSpPr>
          <p:spPr>
            <a:xfrm flipV="1">
              <a:off x="4467223" y="4093373"/>
              <a:ext cx="0" cy="13644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67223" y="5481637"/>
              <a:ext cx="383867" cy="23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67223" y="5476875"/>
              <a:ext cx="0" cy="7691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044437" y="3924300"/>
                  <a:ext cx="386773" cy="330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𝑦</m:t>
                                </m:r>
                              </m:sub>
                            </m:sSub>
                          </m:sub>
                        </m:sSub>
                      </m:oMath>
                    </m:oMathPara>
                  </a14:m>
                  <a:endParaRPr kumimoji="0" lang="el-GR" sz="1800" b="0" i="0" u="none" strike="noStrike" kern="1200" cap="none" spc="0" normalizeH="0" baseline="0" noProof="0" dirty="0">
                    <a:ln>
                      <a:noFill/>
                    </a:ln>
                    <a:solidFill>
                      <a:srgbClr val="FF0000"/>
                    </a:solidFill>
                    <a:effectLst/>
                    <a:uLnTx/>
                    <a:uFillTx/>
                    <a:latin typeface="Cambria" panose="0204050305040603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044437" y="3924300"/>
                  <a:ext cx="386773" cy="330027"/>
                </a:xfrm>
                <a:prstGeom prst="rect">
                  <a:avLst/>
                </a:prstGeom>
                <a:blipFill rotWithShape="0">
                  <a:blip r:embed="rId8"/>
                  <a:stretch>
                    <a:fillRect l="-14063" r="-3125" b="-185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27005" y="5186590"/>
                  <a:ext cx="380361" cy="302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sub>
                            </m:sSub>
                          </m:sub>
                        </m:sSub>
                      </m:oMath>
                    </m:oMathPara>
                  </a14:m>
                  <a:endParaRPr kumimoji="0" lang="el-GR" sz="1800" b="0" i="0" u="none" strike="noStrike" kern="1200" cap="none" spc="0" normalizeH="0" baseline="0" noProof="0" dirty="0">
                    <a:ln>
                      <a:noFill/>
                    </a:ln>
                    <a:solidFill>
                      <a:srgbClr val="FF0000"/>
                    </a:solidFill>
                    <a:effectLst/>
                    <a:uLnTx/>
                    <a:uFillTx/>
                    <a:latin typeface="Cambria" panose="02040503050406030204"/>
                    <a:ea typeface="+mn-ea"/>
                    <a:cs typeface="+mn-cs"/>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27005" y="5186590"/>
                  <a:ext cx="380361" cy="302199"/>
                </a:xfrm>
                <a:prstGeom prst="rect">
                  <a:avLst/>
                </a:prstGeom>
                <a:blipFill rotWithShape="0">
                  <a:blip r:embed="rId9"/>
                  <a:stretch>
                    <a:fillRect l="-14286" b="-142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20499" y="5488789"/>
                  <a:ext cx="385683" cy="302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𝑥</m:t>
                                </m:r>
                              </m:sub>
                            </m:sSub>
                          </m:sub>
                        </m:sSub>
                      </m:oMath>
                    </m:oMathPara>
                  </a14:m>
                  <a:endParaRPr kumimoji="0" lang="el-GR" sz="1800" b="0" i="0" u="none" strike="noStrike" kern="1200" cap="none" spc="0" normalizeH="0" baseline="0" noProof="0" dirty="0">
                    <a:ln>
                      <a:noFill/>
                    </a:ln>
                    <a:solidFill>
                      <a:srgbClr val="0070C0"/>
                    </a:solidFill>
                    <a:effectLst/>
                    <a:uLnTx/>
                    <a:uFillTx/>
                    <a:latin typeface="Cambria" panose="02040503050406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920499" y="5488789"/>
                  <a:ext cx="385683" cy="302199"/>
                </a:xfrm>
                <a:prstGeom prst="rect">
                  <a:avLst/>
                </a:prstGeom>
                <a:blipFill rotWithShape="0">
                  <a:blip r:embed="rId10"/>
                  <a:stretch>
                    <a:fillRect l="-14286" r="-1587" b="-1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37466" y="5943860"/>
                  <a:ext cx="392094" cy="330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𝑦</m:t>
                                </m:r>
                              </m:sub>
                            </m:sSub>
                          </m:sub>
                        </m:sSub>
                      </m:oMath>
                    </m:oMathPara>
                  </a14:m>
                  <a:endParaRPr kumimoji="0" lang="el-GR" sz="1800" b="0" i="0" u="none" strike="noStrike" kern="1200" cap="none" spc="0" normalizeH="0" baseline="0" noProof="0" dirty="0">
                    <a:ln>
                      <a:noFill/>
                    </a:ln>
                    <a:solidFill>
                      <a:srgbClr val="0070C0"/>
                    </a:solidFill>
                    <a:effectLst/>
                    <a:uLnTx/>
                    <a:uFillTx/>
                    <a:latin typeface="Cambria" panose="02040503050406030204"/>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037466" y="5943860"/>
                  <a:ext cx="392094" cy="330027"/>
                </a:xfrm>
                <a:prstGeom prst="rect">
                  <a:avLst/>
                </a:prstGeom>
                <a:blipFill rotWithShape="0">
                  <a:blip r:embed="rId11"/>
                  <a:stretch>
                    <a:fillRect l="-13846" r="-3077" b="-18519"/>
                  </a:stretch>
                </a:blipFill>
              </p:spPr>
              <p:txBody>
                <a:bodyPr/>
                <a:lstStyle/>
                <a:p>
                  <a:r>
                    <a:rPr lang="el-GR">
                      <a:noFill/>
                    </a:rPr>
                    <a:t> </a:t>
                  </a:r>
                </a:p>
              </p:txBody>
            </p:sp>
          </mc:Fallback>
        </mc:AlternateContent>
        <p:cxnSp>
          <p:nvCxnSpPr>
            <p:cNvPr id="16" name="Straight Connector 15"/>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p14="http://schemas.microsoft.com/office/powerpoint/2010/main">
        <mc:Choice Requires="p14">
          <p:contentPart p14:bwMode="auto" r:id="rId12">
            <p14:nvContentPartPr>
              <p14:cNvPr id="20" name="Ink 19"/>
              <p14:cNvContentPartPr/>
              <p14:nvPr/>
            </p14:nvContentPartPr>
            <p14:xfrm>
              <a:off x="567720" y="1694160"/>
              <a:ext cx="7820640" cy="4857480"/>
            </p14:xfrm>
          </p:contentPart>
        </mc:Choice>
        <mc:Fallback xmlns="">
          <p:pic>
            <p:nvPicPr>
              <p:cNvPr id="20" name="Ink 19"/>
              <p:cNvPicPr/>
              <p:nvPr/>
            </p:nvPicPr>
            <p:blipFill>
              <a:blip r:embed="rId13"/>
              <a:stretch>
                <a:fillRect/>
              </a:stretch>
            </p:blipFill>
            <p:spPr>
              <a:xfrm>
                <a:off x="563400" y="1686240"/>
                <a:ext cx="7831440" cy="4875120"/>
              </a:xfrm>
              <a:prstGeom prst="rect">
                <a:avLst/>
              </a:prstGeom>
            </p:spPr>
          </p:pic>
        </mc:Fallback>
      </mc:AlternateContent>
    </p:spTree>
    <p:extLst>
      <p:ext uri="{BB962C8B-B14F-4D97-AF65-F5344CB8AC3E}">
        <p14:creationId xmlns:p14="http://schemas.microsoft.com/office/powerpoint/2010/main" val="2389396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10292"/>
            <a:ext cx="3796429" cy="571669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1800" dirty="0">
                    <a:latin typeface="Calibri" panose="020F0502020204030204" pitchFamily="34" charset="0"/>
                    <a:cs typeface="Calibri" panose="020F0502020204030204" pitchFamily="34" charset="0"/>
                  </a:rPr>
                  <a:t>Α) Βρείτε τις συνιστώσες του ηλεκτρικού πεδίου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σημείο </a:t>
                </a:r>
                <a14:m>
                  <m:oMath xmlns:m="http://schemas.openxmlformats.org/officeDocument/2006/math">
                    <m:r>
                      <a:rPr lang="en-US" sz="1800" i="1" dirty="0" smtClean="0">
                        <a:latin typeface="Cambria Math" panose="02040503050406030204" pitchFamily="18" charset="0"/>
                      </a:rPr>
                      <m:t>𝑃</m:t>
                    </m:r>
                    <m:r>
                      <a:rPr lang="el-GR" sz="1800" i="1" dirty="0" smtClean="0">
                        <a:latin typeface="Cambria Math" panose="02040503050406030204" pitchFamily="18" charset="0"/>
                      </a:rPr>
                      <m:t> (0,</m:t>
                    </m:r>
                    <m:r>
                      <a:rPr lang="en-US" sz="1800" i="1" dirty="0" smtClean="0">
                        <a:latin typeface="Cambria Math" panose="02040503050406030204" pitchFamily="18" charset="0"/>
                      </a:rPr>
                      <m:t>𝑦</m:t>
                    </m:r>
                    <m:r>
                      <a:rPr lang="en-US" sz="1800" i="1" dirty="0" smtClean="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a:blip r:embed="rId4"/>
                <a:stretch>
                  <a:fillRect t="-10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324600" y="4419600"/>
              <a:ext cx="96480" cy="239400"/>
            </p14:xfrm>
          </p:contentPart>
        </mc:Choice>
        <mc:Fallback xmlns="">
          <p:pic>
            <p:nvPicPr>
              <p:cNvPr id="5" name="Ink 4"/>
              <p:cNvPicPr/>
              <p:nvPr/>
            </p:nvPicPr>
            <p:blipFill>
              <a:blip r:embed="rId6"/>
              <a:stretch>
                <a:fillRect/>
              </a:stretch>
            </p:blipFill>
            <p:spPr>
              <a:xfrm>
                <a:off x="6317400" y="4411320"/>
                <a:ext cx="112320" cy="257760"/>
              </a:xfrm>
              <a:prstGeom prst="rect">
                <a:avLst/>
              </a:prstGeom>
            </p:spPr>
          </p:pic>
        </mc:Fallback>
      </mc:AlternateContent>
      <p:grpSp>
        <p:nvGrpSpPr>
          <p:cNvPr id="6" name="Group 5"/>
          <p:cNvGrpSpPr/>
          <p:nvPr/>
        </p:nvGrpSpPr>
        <p:grpSpPr>
          <a:xfrm>
            <a:off x="5708291" y="705376"/>
            <a:ext cx="1997502" cy="3085800"/>
            <a:chOff x="4037466" y="3657600"/>
            <a:chExt cx="1635109" cy="274320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8" name="Straight Arrow Connector 7"/>
            <p:cNvCxnSpPr/>
            <p:nvPr/>
          </p:nvCxnSpPr>
          <p:spPr>
            <a:xfrm flipV="1">
              <a:off x="4467223" y="4093373"/>
              <a:ext cx="0" cy="13644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67223" y="5481637"/>
              <a:ext cx="383867" cy="23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67223" y="5476875"/>
              <a:ext cx="0" cy="7691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044437" y="3924300"/>
                  <a:ext cx="386773" cy="330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𝑦</m:t>
                                </m:r>
                              </m:sub>
                            </m:sSub>
                          </m:sub>
                        </m:sSub>
                      </m:oMath>
                    </m:oMathPara>
                  </a14:m>
                  <a:endParaRPr kumimoji="0" lang="el-GR" sz="1800" b="0" i="0" u="none" strike="noStrike" kern="1200" cap="none" spc="0" normalizeH="0" baseline="0" noProof="0" dirty="0">
                    <a:ln>
                      <a:noFill/>
                    </a:ln>
                    <a:solidFill>
                      <a:srgbClr val="FF0000"/>
                    </a:solidFill>
                    <a:effectLst/>
                    <a:uLnTx/>
                    <a:uFillTx/>
                    <a:latin typeface="Cambria" panose="0204050305040603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044437" y="3924300"/>
                  <a:ext cx="386773" cy="330027"/>
                </a:xfrm>
                <a:prstGeom prst="rect">
                  <a:avLst/>
                </a:prstGeom>
                <a:blipFill rotWithShape="0">
                  <a:blip r:embed="rId8"/>
                  <a:stretch>
                    <a:fillRect l="-14063" r="-3125" b="-185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27005" y="5186590"/>
                  <a:ext cx="380361" cy="302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sub>
                            </m:sSub>
                          </m:sub>
                        </m:sSub>
                      </m:oMath>
                    </m:oMathPara>
                  </a14:m>
                  <a:endParaRPr kumimoji="0" lang="el-GR" sz="1800" b="0" i="0" u="none" strike="noStrike" kern="1200" cap="none" spc="0" normalizeH="0" baseline="0" noProof="0" dirty="0">
                    <a:ln>
                      <a:noFill/>
                    </a:ln>
                    <a:solidFill>
                      <a:srgbClr val="FF0000"/>
                    </a:solidFill>
                    <a:effectLst/>
                    <a:uLnTx/>
                    <a:uFillTx/>
                    <a:latin typeface="Cambria" panose="02040503050406030204"/>
                    <a:ea typeface="+mn-ea"/>
                    <a:cs typeface="+mn-cs"/>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27005" y="5186590"/>
                  <a:ext cx="380361" cy="302199"/>
                </a:xfrm>
                <a:prstGeom prst="rect">
                  <a:avLst/>
                </a:prstGeom>
                <a:blipFill rotWithShape="0">
                  <a:blip r:embed="rId9"/>
                  <a:stretch>
                    <a:fillRect l="-14286" b="-142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20499" y="5488789"/>
                  <a:ext cx="385683" cy="3021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𝑥</m:t>
                                </m:r>
                              </m:sub>
                            </m:sSub>
                          </m:sub>
                        </m:sSub>
                      </m:oMath>
                    </m:oMathPara>
                  </a14:m>
                  <a:endParaRPr kumimoji="0" lang="el-GR" sz="1800" b="0" i="0" u="none" strike="noStrike" kern="1200" cap="none" spc="0" normalizeH="0" baseline="0" noProof="0" dirty="0">
                    <a:ln>
                      <a:noFill/>
                    </a:ln>
                    <a:solidFill>
                      <a:srgbClr val="0070C0"/>
                    </a:solidFill>
                    <a:effectLst/>
                    <a:uLnTx/>
                    <a:uFillTx/>
                    <a:latin typeface="Cambria" panose="02040503050406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920499" y="5488789"/>
                  <a:ext cx="385683" cy="302199"/>
                </a:xfrm>
                <a:prstGeom prst="rect">
                  <a:avLst/>
                </a:prstGeom>
                <a:blipFill rotWithShape="0">
                  <a:blip r:embed="rId10"/>
                  <a:stretch>
                    <a:fillRect l="-14286" r="-1587" b="-1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37466" y="5943860"/>
                  <a:ext cx="392094" cy="33002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𝐸</m:t>
                            </m:r>
                          </m:e>
                          <m:sub>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𝑦</m:t>
                                </m:r>
                              </m:sub>
                            </m:sSub>
                          </m:sub>
                        </m:sSub>
                      </m:oMath>
                    </m:oMathPara>
                  </a14:m>
                  <a:endParaRPr kumimoji="0" lang="el-GR" sz="1800" b="0" i="0" u="none" strike="noStrike" kern="1200" cap="none" spc="0" normalizeH="0" baseline="0" noProof="0" dirty="0">
                    <a:ln>
                      <a:noFill/>
                    </a:ln>
                    <a:solidFill>
                      <a:srgbClr val="0070C0"/>
                    </a:solidFill>
                    <a:effectLst/>
                    <a:uLnTx/>
                    <a:uFillTx/>
                    <a:latin typeface="Cambria" panose="02040503050406030204"/>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037466" y="5943860"/>
                  <a:ext cx="392094" cy="330027"/>
                </a:xfrm>
                <a:prstGeom prst="rect">
                  <a:avLst/>
                </a:prstGeom>
                <a:blipFill rotWithShape="0">
                  <a:blip r:embed="rId11"/>
                  <a:stretch>
                    <a:fillRect l="-13846" r="-3077" b="-18519"/>
                  </a:stretch>
                </a:blipFill>
              </p:spPr>
              <p:txBody>
                <a:bodyPr/>
                <a:lstStyle/>
                <a:p>
                  <a:r>
                    <a:rPr lang="el-GR">
                      <a:noFill/>
                    </a:rPr>
                    <a:t> </a:t>
                  </a:r>
                </a:p>
              </p:txBody>
            </p:sp>
          </mc:Fallback>
        </mc:AlternateContent>
        <p:cxnSp>
          <p:nvCxnSpPr>
            <p:cNvPr id="16" name="Straight Connector 15"/>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p14="http://schemas.microsoft.com/office/powerpoint/2010/main">
        <mc:Choice Requires="p14">
          <p:contentPart p14:bwMode="auto" r:id="rId12">
            <p14:nvContentPartPr>
              <p14:cNvPr id="20" name="Ink 19"/>
              <p14:cNvContentPartPr/>
              <p14:nvPr/>
            </p14:nvContentPartPr>
            <p14:xfrm>
              <a:off x="689040" y="2504880"/>
              <a:ext cx="4230720" cy="1643040"/>
            </p14:xfrm>
          </p:contentPart>
        </mc:Choice>
        <mc:Fallback xmlns="">
          <p:pic>
            <p:nvPicPr>
              <p:cNvPr id="20" name="Ink 19"/>
              <p:cNvPicPr/>
              <p:nvPr/>
            </p:nvPicPr>
            <p:blipFill>
              <a:blip r:embed="rId13"/>
              <a:stretch>
                <a:fillRect/>
              </a:stretch>
            </p:blipFill>
            <p:spPr>
              <a:xfrm>
                <a:off x="679320" y="2500560"/>
                <a:ext cx="4248360" cy="1654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Ink 20"/>
              <p14:cNvContentPartPr/>
              <p14:nvPr/>
            </p14:nvContentPartPr>
            <p14:xfrm>
              <a:off x="1031400" y="4232880"/>
              <a:ext cx="3859920" cy="1607040"/>
            </p14:xfrm>
          </p:contentPart>
        </mc:Choice>
        <mc:Fallback>
          <p:pic>
            <p:nvPicPr>
              <p:cNvPr id="21" name="Ink 20"/>
              <p:cNvPicPr/>
              <p:nvPr/>
            </p:nvPicPr>
            <p:blipFill>
              <a:blip r:embed="rId15"/>
              <a:stretch>
                <a:fillRect/>
              </a:stretch>
            </p:blipFill>
            <p:spPr>
              <a:xfrm>
                <a:off x="1024920" y="4225680"/>
                <a:ext cx="3873600" cy="1623240"/>
              </a:xfrm>
              <a:prstGeom prst="rect">
                <a:avLst/>
              </a:prstGeom>
            </p:spPr>
          </p:pic>
        </mc:Fallback>
      </mc:AlternateContent>
    </p:spTree>
    <p:extLst>
      <p:ext uri="{BB962C8B-B14F-4D97-AF65-F5344CB8AC3E}">
        <p14:creationId xmlns:p14="http://schemas.microsoft.com/office/powerpoint/2010/main" val="315048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174" y="690977"/>
            <a:ext cx="2293581" cy="43189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r>
                  <a:rPr lang="en-US" sz="1800" dirty="0">
                    <a:latin typeface="Calibri" panose="020F0502020204030204" pitchFamily="34" charset="0"/>
                    <a:cs typeface="Calibri" panose="020F0502020204030204" pitchFamily="34" charset="0"/>
                  </a:rPr>
                  <a:t>B) </a:t>
                </a:r>
                <a:r>
                  <a:rPr lang="el-GR" sz="1800" dirty="0">
                    <a:latin typeface="Calibri" panose="020F0502020204030204" pitchFamily="34" charset="0"/>
                    <a:cs typeface="Calibri" panose="020F0502020204030204" pitchFamily="34" charset="0"/>
                  </a:rPr>
                  <a:t>Βρείτε το ηλεκτρικό πεδίο στο σημείο </a:t>
                </a:r>
                <a:r>
                  <a:rPr lang="en-US" sz="1800" dirty="0">
                    <a:latin typeface="Calibri" panose="020F0502020204030204" pitchFamily="34" charset="0"/>
                    <a:cs typeface="Calibri" panose="020F0502020204030204" pitchFamily="34" charset="0"/>
                  </a:rPr>
                  <a:t>P </a:t>
                </a:r>
                <a:r>
                  <a:rPr lang="el-GR" sz="1800" dirty="0">
                    <a:latin typeface="Calibri" panose="020F0502020204030204" pitchFamily="34" charset="0"/>
                    <a:cs typeface="Calibri" panose="020F0502020204030204" pitchFamily="34" charset="0"/>
                  </a:rPr>
                  <a:t>στην ειδική περίπτωση</a:t>
                </a:r>
                <a:r>
                  <a:rPr lang="en-US" sz="1800" dirty="0">
                    <a:latin typeface="Calibri" panose="020F0502020204030204" pitchFamily="34" charset="0"/>
                    <a:cs typeface="Calibri" panose="020F0502020204030204" pitchFamily="34" charset="0"/>
                  </a:rPr>
                  <a:t>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που </a:t>
                </a:r>
                <a14:m>
                  <m:oMath xmlns:m="http://schemas.openxmlformats.org/officeDocument/2006/math">
                    <m:sSub>
                      <m:sSubPr>
                        <m:ctrlPr>
                          <a:rPr lang="el-GR" sz="1800" i="1">
                            <a:latin typeface="Cambria Math" panose="02040503050406030204" pitchFamily="18" charset="0"/>
                          </a:rPr>
                        </m:ctrlPr>
                      </m:sSubPr>
                      <m:e>
                        <m:r>
                          <a:rPr lang="el-GR" sz="1800" b="0" i="1" smtClean="0">
                            <a:latin typeface="Cambria Math" panose="02040503050406030204" pitchFamily="18" charset="0"/>
                          </a:rPr>
                          <m:t>|</m:t>
                        </m:r>
                        <m:r>
                          <a:rPr lang="en-US" sz="1800" i="1">
                            <a:latin typeface="Cambria Math" panose="02040503050406030204" pitchFamily="18" charset="0"/>
                          </a:rPr>
                          <m:t>𝑞</m:t>
                        </m:r>
                      </m:e>
                      <m:sub>
                        <m:r>
                          <a:rPr lang="en-US" sz="1800" i="1">
                            <a:latin typeface="Cambria Math" panose="02040503050406030204" pitchFamily="18" charset="0"/>
                          </a:rPr>
                          <m:t>1</m:t>
                        </m:r>
                      </m:sub>
                    </m:sSub>
                    <m:r>
                      <a:rPr lang="el-GR"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𝑞</m:t>
                        </m:r>
                      </m:e>
                      <m:sub>
                        <m:r>
                          <a:rPr lang="en-US" sz="1800" i="1">
                            <a:latin typeface="Cambria Math" panose="02040503050406030204" pitchFamily="18" charset="0"/>
                          </a:rPr>
                          <m:t>2</m:t>
                        </m:r>
                      </m:sub>
                    </m:sSub>
                    <m:r>
                      <a:rPr lang="el-GR" sz="1800" b="0" i="1" smtClean="0">
                        <a:latin typeface="Cambria Math" panose="02040503050406030204" pitchFamily="18" charset="0"/>
                      </a:rPr>
                      <m:t>|</m:t>
                    </m:r>
                  </m:oMath>
                </a14:m>
                <a:r>
                  <a:rPr lang="el-GR" sz="1800" dirty="0">
                    <a:latin typeface="Calibri" panose="020F0502020204030204" pitchFamily="34" charset="0"/>
                    <a:cs typeface="Calibri" panose="020F0502020204030204" pitchFamily="34" charset="0"/>
                  </a:rPr>
                  <a:t> και </a:t>
                </a:r>
                <a14:m>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oMath>
                </a14:m>
                <a:endParaRPr lang="en-US"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a:blip r:embed="rId4"/>
                <a:stretch>
                  <a:fillRect t="-10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447320" y="3657600"/>
              <a:ext cx="96480" cy="239400"/>
            </p14:xfrm>
          </p:contentPart>
        </mc:Choice>
        <mc:Fallback xmlns="">
          <p:pic>
            <p:nvPicPr>
              <p:cNvPr id="5" name="Ink 4"/>
              <p:cNvPicPr/>
              <p:nvPr/>
            </p:nvPicPr>
            <p:blipFill>
              <a:blip r:embed="rId6"/>
              <a:stretch>
                <a:fillRect/>
              </a:stretch>
            </p:blipFill>
            <p:spPr>
              <a:xfrm>
                <a:off x="7440120" y="3649320"/>
                <a:ext cx="112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600120" y="2506320"/>
              <a:ext cx="6243120" cy="4021560"/>
            </p14:xfrm>
          </p:contentPart>
        </mc:Choice>
        <mc:Fallback xmlns="">
          <p:pic>
            <p:nvPicPr>
              <p:cNvPr id="6" name="Ink 5"/>
              <p:cNvPicPr/>
              <p:nvPr/>
            </p:nvPicPr>
            <p:blipFill>
              <a:blip r:embed="rId8"/>
              <a:stretch>
                <a:fillRect/>
              </a:stretch>
            </p:blipFill>
            <p:spPr>
              <a:xfrm>
                <a:off x="591120" y="2496960"/>
                <a:ext cx="6261480" cy="4041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2493360" y="3067560"/>
              <a:ext cx="1841400" cy="1157040"/>
            </p14:xfrm>
          </p:contentPart>
        </mc:Choice>
        <mc:Fallback>
          <p:pic>
            <p:nvPicPr>
              <p:cNvPr id="7" name="Ink 6"/>
              <p:cNvPicPr/>
              <p:nvPr/>
            </p:nvPicPr>
            <p:blipFill>
              <a:blip r:embed="rId10"/>
              <a:stretch>
                <a:fillRect/>
              </a:stretch>
            </p:blipFill>
            <p:spPr>
              <a:xfrm>
                <a:off x="2481480" y="3054600"/>
                <a:ext cx="1865880" cy="1181160"/>
              </a:xfrm>
              <a:prstGeom prst="rect">
                <a:avLst/>
              </a:prstGeom>
            </p:spPr>
          </p:pic>
        </mc:Fallback>
      </mc:AlternateContent>
    </p:spTree>
    <p:extLst>
      <p:ext uri="{BB962C8B-B14F-4D97-AF65-F5344CB8AC3E}">
        <p14:creationId xmlns:p14="http://schemas.microsoft.com/office/powerpoint/2010/main" val="2523064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648" y="704290"/>
            <a:ext cx="2293581" cy="43189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62075"/>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 </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Λύση:</a:t>
                </a:r>
              </a:p>
              <a:p>
                <a:r>
                  <a:rPr lang="el-GR" sz="1800" dirty="0">
                    <a:latin typeface="Calibri" panose="020F0502020204030204" pitchFamily="34" charset="0"/>
                    <a:cs typeface="Calibri" panose="020F0502020204030204" pitchFamily="34" charset="0"/>
                  </a:rPr>
                  <a:t>Γ) Στο Β) ερώτημα, βρείτε το ηλεκτρικό πεδίο όταν </a:t>
                </a:r>
                <a14:m>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r>
                      <a:rPr lang="en-US" sz="1800" b="0" i="1" smtClean="0">
                        <a:latin typeface="Cambria Math" panose="02040503050406030204" pitchFamily="18" charset="0"/>
                      </a:rPr>
                      <m:t>𝑎</m:t>
                    </m:r>
                  </m:oMath>
                </a14:m>
                <a:r>
                  <a:rPr lang="en-US" sz="18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62075"/>
                <a:ext cx="7872249" cy="4493530"/>
              </a:xfrm>
              <a:blipFill>
                <a:blip r:embed="rId4"/>
                <a:stretch>
                  <a:fillRect t="-108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447320" y="3657600"/>
              <a:ext cx="96480" cy="239400"/>
            </p14:xfrm>
          </p:contentPart>
        </mc:Choice>
        <mc:Fallback xmlns="">
          <p:pic>
            <p:nvPicPr>
              <p:cNvPr id="5" name="Ink 4"/>
              <p:cNvPicPr/>
              <p:nvPr/>
            </p:nvPicPr>
            <p:blipFill>
              <a:blip r:embed="rId6"/>
              <a:stretch>
                <a:fillRect/>
              </a:stretch>
            </p:blipFill>
            <p:spPr>
              <a:xfrm>
                <a:off x="7440120" y="3649320"/>
                <a:ext cx="112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659880" y="942840"/>
              <a:ext cx="6301440" cy="4740120"/>
            </p14:xfrm>
          </p:contentPart>
        </mc:Choice>
        <mc:Fallback xmlns="">
          <p:pic>
            <p:nvPicPr>
              <p:cNvPr id="6" name="Ink 5"/>
              <p:cNvPicPr/>
              <p:nvPr/>
            </p:nvPicPr>
            <p:blipFill>
              <a:blip r:embed="rId8"/>
              <a:stretch>
                <a:fillRect/>
              </a:stretch>
            </p:blipFill>
            <p:spPr>
              <a:xfrm>
                <a:off x="654480" y="933840"/>
                <a:ext cx="6315840" cy="4759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3313800" y="3346920"/>
              <a:ext cx="2716200" cy="1796040"/>
            </p14:xfrm>
          </p:contentPart>
        </mc:Choice>
        <mc:Fallback>
          <p:pic>
            <p:nvPicPr>
              <p:cNvPr id="7" name="Ink 6"/>
              <p:cNvPicPr/>
              <p:nvPr/>
            </p:nvPicPr>
            <p:blipFill>
              <a:blip r:embed="rId10"/>
              <a:stretch>
                <a:fillRect/>
              </a:stretch>
            </p:blipFill>
            <p:spPr>
              <a:xfrm>
                <a:off x="3304800" y="3338280"/>
                <a:ext cx="2737080" cy="1816200"/>
              </a:xfrm>
              <a:prstGeom prst="rect">
                <a:avLst/>
              </a:prstGeom>
            </p:spPr>
          </p:pic>
        </mc:Fallback>
      </mc:AlternateContent>
    </p:spTree>
    <p:extLst>
      <p:ext uri="{BB962C8B-B14F-4D97-AF65-F5344CB8AC3E}">
        <p14:creationId xmlns:p14="http://schemas.microsoft.com/office/powerpoint/2010/main" val="3810900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0540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a:p>
                <a:pPr lvl="1"/>
                <a:r>
                  <a:rPr lang="el-GR" dirty="0">
                    <a:latin typeface="Calibri" panose="020F0502020204030204" pitchFamily="34" charset="0"/>
                    <a:cs typeface="Calibri" panose="020F0502020204030204" pitchFamily="34" charset="0"/>
                  </a:rPr>
                  <a:t>Δεν μπορούμε να δούμε ένα ηλεκτρικό πεδίο</a:t>
                </a:r>
              </a:p>
              <a:p>
                <a:pPr lvl="1"/>
                <a:r>
                  <a:rPr lang="el-GR" dirty="0">
                    <a:latin typeface="Calibri" panose="020F0502020204030204" pitchFamily="34" charset="0"/>
                    <a:cs typeface="Calibri" panose="020F0502020204030204" pitchFamily="34" charset="0"/>
                  </a:rPr>
                  <a:t>Ένας βολικός τρόπος αναπαράστασης είναι οι </a:t>
                </a:r>
                <a:r>
                  <a:rPr lang="el-GR" b="1" dirty="0">
                    <a:latin typeface="Calibri" panose="020F0502020204030204" pitchFamily="34" charset="0"/>
                    <a:cs typeface="Calibri" panose="020F0502020204030204" pitchFamily="34" charset="0"/>
                  </a:rPr>
                  <a:t>δυναμικές γραμμές </a:t>
                </a:r>
                <a:r>
                  <a:rPr lang="el-GR" dirty="0">
                    <a:latin typeface="Calibri" panose="020F0502020204030204" pitchFamily="34" charset="0"/>
                    <a:cs typeface="Calibri" panose="020F0502020204030204" pitchFamily="34" charset="0"/>
                  </a:rPr>
                  <a:t>ηλεκτρικού πεδίου</a:t>
                </a:r>
              </a:p>
              <a:p>
                <a:pPr lvl="2">
                  <a:buFont typeface="Wingdings" panose="05000000000000000000" pitchFamily="2" charset="2"/>
                  <a:buChar char="q"/>
                </a:pPr>
                <a:r>
                  <a:rPr lang="el-GR" dirty="0">
                    <a:latin typeface="Calibri" panose="020F0502020204030204" pitchFamily="34" charset="0"/>
                    <a:cs typeface="Calibri" panose="020F0502020204030204" pitchFamily="34" charset="0"/>
                  </a:rPr>
                  <a:t>Το 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r>
                  <a:rPr lang="el-GR" dirty="0">
                    <a:latin typeface="Calibri" panose="020F0502020204030204" pitchFamily="34" charset="0"/>
                    <a:cs typeface="Calibri" panose="020F0502020204030204" pitchFamily="34" charset="0"/>
                  </a:rPr>
                  <a:t> είναι εφαπτόμενο σε μια δυναμική γραμμή που διέρχεται από κάθε σημείο</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του χώρου</a:t>
                </a:r>
              </a:p>
              <a:p>
                <a:pPr lvl="2">
                  <a:buFont typeface="Wingdings" panose="05000000000000000000" pitchFamily="2" charset="2"/>
                  <a:buChar char="q"/>
                </a:pPr>
                <a:r>
                  <a:rPr lang="el-GR" dirty="0">
                    <a:latin typeface="Calibri" panose="020F0502020204030204" pitchFamily="34" charset="0"/>
                    <a:cs typeface="Calibri" panose="020F0502020204030204" pitchFamily="34" charset="0"/>
                  </a:rPr>
                  <a:t>Η κατεύθυνση του διανύσματος είναι όμοια με αυτή της ηλεκτρικής δύναμης που ασκείται σε ένα </a:t>
                </a:r>
                <a:r>
                  <a:rPr lang="el-GR" b="1" dirty="0">
                    <a:latin typeface="Calibri" panose="020F0502020204030204" pitchFamily="34" charset="0"/>
                    <a:cs typeface="Calibri" panose="020F0502020204030204" pitchFamily="34" charset="0"/>
                  </a:rPr>
                  <a:t>θετικά</a:t>
                </a:r>
                <a:r>
                  <a:rPr lang="el-GR" dirty="0">
                    <a:latin typeface="Calibri" panose="020F0502020204030204" pitchFamily="34" charset="0"/>
                    <a:cs typeface="Calibri" panose="020F0502020204030204" pitchFamily="34" charset="0"/>
                  </a:rPr>
                  <a:t> φορτισμένο σωματίδιο που βρίσκεται στο πεδίο</a:t>
                </a:r>
              </a:p>
              <a:p>
                <a:pPr lvl="2">
                  <a:buFont typeface="Wingdings" panose="05000000000000000000" pitchFamily="2" charset="2"/>
                  <a:buChar char="q"/>
                </a:pPr>
                <a:r>
                  <a:rPr lang="el-GR" dirty="0">
                    <a:latin typeface="Calibri" panose="020F0502020204030204" pitchFamily="34" charset="0"/>
                    <a:cs typeface="Calibri" panose="020F0502020204030204" pitchFamily="34" charset="0"/>
                  </a:rPr>
                  <a:t>Ο αριθμός των γραμμών διαμέσου μιας επιφάνειας που είναι κάθετη στις δυναμικές γραμμές είναι ανάλογη του μέτρου του ηλεκτρικού πεδίου</a:t>
                </a:r>
              </a:p>
              <a:p>
                <a:pPr lvl="3">
                  <a:buFont typeface="Wingdings" panose="05000000000000000000" pitchFamily="2" charset="2"/>
                  <a:buChar char="§"/>
                </a:pPr>
                <a:r>
                  <a:rPr lang="el-GR" dirty="0">
                    <a:latin typeface="Calibri" panose="020F0502020204030204" pitchFamily="34" charset="0"/>
                    <a:cs typeface="Calibri" panose="020F0502020204030204" pitchFamily="34" charset="0"/>
                  </a:rPr>
                  <a:t>Με άλλα λόγια, οι δυναμικές γραμμές είναι πιο πυκνές όπου η «δύναμη» του πεδίου είναι μεγαλύτερη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05400"/>
              </a:xfrm>
              <a:blipFill>
                <a:blip r:embed="rId2"/>
                <a:stretch>
                  <a:fillRect t="-955"/>
                </a:stretch>
              </a:blipFill>
            </p:spPr>
            <p:txBody>
              <a:bodyPr/>
              <a:lstStyle/>
              <a:p>
                <a:r>
                  <a:rPr lang="en-US">
                    <a:noFill/>
                  </a:rPr>
                  <a:t> </a:t>
                </a:r>
              </a:p>
            </p:txBody>
          </p:sp>
        </mc:Fallback>
      </mc:AlternateContent>
    </p:spTree>
    <p:extLst>
      <p:ext uri="{BB962C8B-B14F-4D97-AF65-F5344CB8AC3E}">
        <p14:creationId xmlns:p14="http://schemas.microsoft.com/office/powerpoint/2010/main" val="10149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a:latin typeface="Calibri" panose="020F0502020204030204" pitchFamily="34" charset="0"/>
                <a:cs typeface="Calibri" panose="020F0502020204030204" pitchFamily="34" charset="0"/>
              </a:rPr>
              <a:t>Διαλέξεις</a:t>
            </a:r>
          </a:p>
          <a:p>
            <a:pPr lvl="1"/>
            <a:r>
              <a:rPr lang="el-GR" b="1" dirty="0">
                <a:latin typeface="Calibri" panose="020F0502020204030204" pitchFamily="34" charset="0"/>
                <a:cs typeface="Calibri" panose="020F0502020204030204" pitchFamily="34" charset="0"/>
              </a:rPr>
              <a:t>Προαιρετική</a:t>
            </a:r>
            <a:r>
              <a:rPr lang="el-GR" dirty="0">
                <a:latin typeface="Calibri" panose="020F0502020204030204" pitchFamily="34" charset="0"/>
                <a:cs typeface="Calibri" panose="020F0502020204030204" pitchFamily="34" charset="0"/>
              </a:rPr>
              <a:t> παρουσία!</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endParaRPr lang="el-GR" sz="10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Είστε εδώ γιατί </a:t>
            </a:r>
            <a:r>
              <a:rPr lang="el-GR" b="1" dirty="0">
                <a:latin typeface="Calibri" panose="020F0502020204030204" pitchFamily="34" charset="0"/>
                <a:cs typeface="Calibri" panose="020F0502020204030204" pitchFamily="34" charset="0"/>
              </a:rPr>
              <a:t>θέλετε</a:t>
            </a:r>
            <a:r>
              <a:rPr lang="el-GR" dirty="0">
                <a:latin typeface="Calibri" panose="020F0502020204030204" pitchFamily="34" charset="0"/>
                <a:cs typeface="Calibri" panose="020F0502020204030204" pitchFamily="34" charset="0"/>
              </a:rPr>
              <a:t> να ακούσετε/συμμετέχετε</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Δεν υπάρχουν απουσίες</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Υπάρχει </a:t>
            </a:r>
            <a:r>
              <a:rPr lang="el-GR" b="1" u="sng" dirty="0">
                <a:latin typeface="Calibri" panose="020F0502020204030204" pitchFamily="34" charset="0"/>
                <a:cs typeface="Calibri" panose="020F0502020204030204" pitchFamily="34" charset="0"/>
              </a:rPr>
              <a:t>σεβασμός</a:t>
            </a:r>
            <a:r>
              <a:rPr lang="el-GR" dirty="0">
                <a:latin typeface="Calibri" panose="020F0502020204030204" pitchFamily="34" charset="0"/>
                <a:cs typeface="Calibri" panose="020F0502020204030204" pitchFamily="34" charset="0"/>
              </a:rPr>
              <a:t> στους συναδέλφους σας και στην εκπαιδευτική διαδικασία</a:t>
            </a:r>
          </a:p>
          <a:p>
            <a:pPr marL="365760" lvl="1" indent="0">
              <a:buNone/>
            </a:pPr>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Προστατέψτε εσάς και τους συναδέλφους σας</a:t>
            </a:r>
            <a:r>
              <a:rPr lang="el-GR" dirty="0">
                <a:latin typeface="Calibri" panose="020F0502020204030204" pitchFamily="34" charset="0"/>
                <a:cs typeface="Calibri" panose="020F0502020204030204" pitchFamily="34" charset="0"/>
              </a:rPr>
              <a:t>: απέχετε από το μάθημα αν δεν είστε/αισθάνεστε καλά</a:t>
            </a:r>
          </a:p>
          <a:p>
            <a:pPr lvl="1"/>
            <a:endParaRPr lang="el-GR" dirty="0"/>
          </a:p>
        </p:txBody>
      </p:sp>
    </p:spTree>
    <p:extLst>
      <p:ext uri="{BB962C8B-B14F-4D97-AF65-F5344CB8AC3E}">
        <p14:creationId xmlns:p14="http://schemas.microsoft.com/office/powerpoint/2010/main" val="3424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828800"/>
            <a:ext cx="5257799" cy="4609265"/>
          </a:xfrm>
          <a:prstGeom prst="rect">
            <a:avLst/>
          </a:prstGeom>
        </p:spPr>
      </p:pic>
    </p:spTree>
    <p:extLst>
      <p:ext uri="{BB962C8B-B14F-4D97-AF65-F5344CB8AC3E}">
        <p14:creationId xmlns:p14="http://schemas.microsoft.com/office/powerpoint/2010/main" val="2185930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8024650" cy="5105400"/>
          </a:xfrm>
        </p:spPr>
        <p:txBody>
          <a:bodyPr>
            <a:normAutofit fontScale="92500" lnSpcReduction="10000"/>
          </a:bodyPr>
          <a:lstStyle/>
          <a:p>
            <a:r>
              <a:rPr lang="el-GR" b="1" dirty="0">
                <a:latin typeface="Calibri" panose="020F0502020204030204" pitchFamily="34" charset="0"/>
                <a:cs typeface="Calibri" panose="020F0502020204030204" pitchFamily="34" charset="0"/>
              </a:rPr>
              <a:t>Δυναμικές Γραμμές Ηλεκτρικού Πεδίου</a:t>
            </a:r>
          </a:p>
          <a:p>
            <a:pPr lvl="1"/>
            <a:r>
              <a:rPr lang="el-GR" dirty="0">
                <a:latin typeface="Calibri" panose="020F0502020204030204" pitchFamily="34" charset="0"/>
                <a:cs typeface="Calibri" panose="020F0502020204030204" pitchFamily="34" charset="0"/>
              </a:rPr>
              <a:t>Πώς τις σχεδιάζουμε;</a:t>
            </a:r>
          </a:p>
          <a:p>
            <a:pPr lvl="2"/>
            <a:endParaRPr lang="el-GR"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Για </a:t>
            </a:r>
            <a:r>
              <a:rPr lang="el-GR" b="1" dirty="0">
                <a:latin typeface="Calibri" panose="020F0502020204030204" pitchFamily="34" charset="0"/>
                <a:cs typeface="Calibri" panose="020F0502020204030204" pitchFamily="34" charset="0"/>
              </a:rPr>
              <a:t>μεμονωμένα σημειακά φορτία</a:t>
            </a:r>
            <a:r>
              <a:rPr lang="el-GR" dirty="0">
                <a:latin typeface="Calibri" panose="020F0502020204030204" pitchFamily="34" charset="0"/>
                <a:cs typeface="Calibri" panose="020F0502020204030204" pitchFamily="34" charset="0"/>
              </a:rPr>
              <a:t>, οι γραμμές κατευθύνονται </a:t>
            </a:r>
            <a:r>
              <a:rPr lang="el-GR" b="1" dirty="0">
                <a:latin typeface="Calibri" panose="020F0502020204030204" pitchFamily="34" charset="0"/>
                <a:cs typeface="Calibri" panose="020F0502020204030204" pitchFamily="34" charset="0"/>
              </a:rPr>
              <a:t>ακτινικά προς τα «έξω» (θετικό φορτίο) </a:t>
            </a:r>
            <a:r>
              <a:rPr lang="el-GR" dirty="0">
                <a:latin typeface="Calibri" panose="020F0502020204030204" pitchFamily="34" charset="0"/>
                <a:cs typeface="Calibri" panose="020F0502020204030204" pitchFamily="34" charset="0"/>
              </a:rPr>
              <a:t>ή προς τα </a:t>
            </a:r>
            <a:r>
              <a:rPr lang="el-GR" b="1" dirty="0">
                <a:latin typeface="Calibri" panose="020F0502020204030204" pitchFamily="34" charset="0"/>
                <a:cs typeface="Calibri" panose="020F0502020204030204" pitchFamily="34" charset="0"/>
              </a:rPr>
              <a:t>«μέσα» (αρνητικό φορτίο)</a:t>
            </a:r>
          </a:p>
          <a:p>
            <a:pPr lvl="1"/>
            <a:endParaRPr lang="en-US"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Για δύο </a:t>
            </a:r>
            <a:r>
              <a:rPr lang="el-GR" b="1" dirty="0">
                <a:latin typeface="Calibri" panose="020F0502020204030204" pitchFamily="34" charset="0"/>
                <a:cs typeface="Calibri" panose="020F0502020204030204" pitchFamily="34" charset="0"/>
              </a:rPr>
              <a:t>αντίθετου </a:t>
            </a:r>
            <a:r>
              <a:rPr lang="el-GR" b="1" dirty="0" err="1">
                <a:latin typeface="Calibri" panose="020F0502020204030204" pitchFamily="34" charset="0"/>
                <a:cs typeface="Calibri" panose="020F0502020204030204" pitchFamily="34" charset="0"/>
              </a:rPr>
              <a:t>προσήμου</a:t>
            </a:r>
            <a:r>
              <a:rPr lang="el-GR" dirty="0">
                <a:latin typeface="Calibri" panose="020F0502020204030204" pitchFamily="34" charset="0"/>
                <a:cs typeface="Calibri" panose="020F0502020204030204" pitchFamily="34" charset="0"/>
              </a:rPr>
              <a:t> φορτία, οι γραμμές πρέπει </a:t>
            </a:r>
            <a:r>
              <a:rPr lang="el-GR" b="1" dirty="0">
                <a:latin typeface="Calibri" panose="020F0502020204030204" pitchFamily="34" charset="0"/>
                <a:cs typeface="Calibri" panose="020F0502020204030204" pitchFamily="34" charset="0"/>
              </a:rPr>
              <a:t>να ξεκινούν από θετικό φορτίο και να καταλήγουν σε αρνητικό φορτίο</a:t>
            </a:r>
            <a:r>
              <a:rPr lang="el-GR" dirty="0">
                <a:latin typeface="Calibri" panose="020F0502020204030204" pitchFamily="34" charset="0"/>
                <a:cs typeface="Calibri" panose="020F0502020204030204" pitchFamily="34" charset="0"/>
              </a:rPr>
              <a:t>. Αν υπάρχει </a:t>
            </a:r>
            <a:r>
              <a:rPr lang="el-GR" b="1" dirty="0">
                <a:latin typeface="Calibri" panose="020F0502020204030204" pitchFamily="34" charset="0"/>
                <a:cs typeface="Calibri" panose="020F0502020204030204" pitchFamily="34" charset="0"/>
              </a:rPr>
              <a:t>πλεόνασμα</a:t>
            </a:r>
            <a:r>
              <a:rPr lang="el-GR" dirty="0">
                <a:latin typeface="Calibri" panose="020F0502020204030204" pitchFamily="34" charset="0"/>
                <a:cs typeface="Calibri" panose="020F0502020204030204" pitchFamily="34" charset="0"/>
              </a:rPr>
              <a:t> κάποιου φορτίου, τότε κάποιες δυναμικές γραμμές θα ξεκινούν ή θα τελειώνουν απειροστά </a:t>
            </a:r>
            <a:r>
              <a:rPr lang="el-GR" b="1" dirty="0">
                <a:latin typeface="Calibri" panose="020F0502020204030204" pitchFamily="34" charset="0"/>
                <a:cs typeface="Calibri" panose="020F0502020204030204" pitchFamily="34" charset="0"/>
              </a:rPr>
              <a:t>μακριά</a:t>
            </a:r>
            <a:r>
              <a:rPr lang="el-GR" dirty="0">
                <a:latin typeface="Calibri" panose="020F0502020204030204" pitchFamily="34" charset="0"/>
                <a:cs typeface="Calibri" panose="020F0502020204030204" pitchFamily="34" charset="0"/>
              </a:rPr>
              <a:t>.</a:t>
            </a:r>
          </a:p>
          <a:p>
            <a:pPr lvl="1"/>
            <a:endParaRPr lang="en-US"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 </a:t>
            </a:r>
            <a:r>
              <a:rPr lang="el-GR" b="1" dirty="0">
                <a:latin typeface="Calibri" panose="020F0502020204030204" pitchFamily="34" charset="0"/>
                <a:cs typeface="Calibri" panose="020F0502020204030204" pitchFamily="34" charset="0"/>
              </a:rPr>
              <a:t>αριθμός</a:t>
            </a:r>
            <a:r>
              <a:rPr lang="el-GR" dirty="0">
                <a:latin typeface="Calibri" panose="020F0502020204030204" pitchFamily="34" charset="0"/>
                <a:cs typeface="Calibri" panose="020F0502020204030204" pitchFamily="34" charset="0"/>
              </a:rPr>
              <a:t> των </a:t>
            </a:r>
            <a:r>
              <a:rPr lang="el-GR" b="1" dirty="0">
                <a:latin typeface="Calibri" panose="020F0502020204030204" pitchFamily="34" charset="0"/>
                <a:cs typeface="Calibri" panose="020F0502020204030204" pitchFamily="34" charset="0"/>
              </a:rPr>
              <a:t>γραμμών</a:t>
            </a:r>
            <a:r>
              <a:rPr lang="el-GR" dirty="0">
                <a:latin typeface="Calibri" panose="020F0502020204030204" pitchFamily="34" charset="0"/>
                <a:cs typeface="Calibri" panose="020F0502020204030204" pitchFamily="34" charset="0"/>
              </a:rPr>
              <a:t> που ξεκινούν από ένα θετικό φορτίο ή πλησιάζουν ένα αρνητικό φορτίο είναι </a:t>
            </a:r>
            <a:r>
              <a:rPr lang="el-GR" b="1" dirty="0">
                <a:latin typeface="Calibri" panose="020F0502020204030204" pitchFamily="34" charset="0"/>
                <a:cs typeface="Calibri" panose="020F0502020204030204" pitchFamily="34" charset="0"/>
              </a:rPr>
              <a:t>ανάλογη του μέτρου του φορτίου.</a:t>
            </a:r>
          </a:p>
          <a:p>
            <a:pPr lvl="1"/>
            <a:endParaRPr lang="en-US"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Οι δυναμικές γραμμές </a:t>
            </a:r>
            <a:r>
              <a:rPr lang="el-GR" b="1" dirty="0">
                <a:latin typeface="Calibri" panose="020F0502020204030204" pitchFamily="34" charset="0"/>
                <a:cs typeface="Calibri" panose="020F0502020204030204" pitchFamily="34" charset="0"/>
              </a:rPr>
              <a:t>δεν τέμνονται.</a:t>
            </a:r>
          </a:p>
        </p:txBody>
      </p:sp>
    </p:spTree>
    <p:extLst>
      <p:ext uri="{BB962C8B-B14F-4D97-AF65-F5344CB8AC3E}">
        <p14:creationId xmlns:p14="http://schemas.microsoft.com/office/powerpoint/2010/main" val="37364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28800"/>
            <a:ext cx="6729250" cy="4647140"/>
          </a:xfrm>
          <a:prstGeom prst="rect">
            <a:avLst/>
          </a:prstGeom>
        </p:spPr>
      </p:pic>
    </p:spTree>
    <p:extLst>
      <p:ext uri="{BB962C8B-B14F-4D97-AF65-F5344CB8AC3E}">
        <p14:creationId xmlns:p14="http://schemas.microsoft.com/office/powerpoint/2010/main" val="776513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14547"/>
            <a:ext cx="3429000" cy="46624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68" y="1831961"/>
            <a:ext cx="3726132" cy="4669762"/>
          </a:xfrm>
          <a:prstGeom prst="rect">
            <a:avLst/>
          </a:prstGeom>
        </p:spPr>
      </p:pic>
    </p:spTree>
    <p:extLst>
      <p:ext uri="{BB962C8B-B14F-4D97-AF65-F5344CB8AC3E}">
        <p14:creationId xmlns:p14="http://schemas.microsoft.com/office/powerpoint/2010/main" val="21227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034720" y="4761720"/>
              <a:ext cx="1233360" cy="57240"/>
            </p14:xfrm>
          </p:contentPart>
        </mc:Choice>
        <mc:Fallback xmlns="">
          <p:pic>
            <p:nvPicPr>
              <p:cNvPr id="6" name="Ink 5"/>
              <p:cNvPicPr/>
              <p:nvPr/>
            </p:nvPicPr>
            <p:blipFill>
              <a:blip r:embed="rId5"/>
              <a:stretch>
                <a:fillRect/>
              </a:stretch>
            </p:blipFill>
            <p:spPr>
              <a:xfrm>
                <a:off x="2027160" y="4754160"/>
                <a:ext cx="1248480" cy="72360"/>
              </a:xfrm>
              <a:prstGeom prst="rect">
                <a:avLst/>
              </a:prstGeom>
            </p:spPr>
          </p:pic>
        </mc:Fallback>
      </mc:AlternateContent>
      <p:pic>
        <p:nvPicPr>
          <p:cNvPr id="7" name="Picture 6"/>
          <p:cNvPicPr>
            <a:picLocks noChangeAspect="1"/>
          </p:cNvPicPr>
          <p:nvPr/>
        </p:nvPicPr>
        <p:blipFill>
          <a:blip r:embed="rId6"/>
          <a:stretch>
            <a:fillRect/>
          </a:stretch>
        </p:blipFill>
        <p:spPr>
          <a:xfrm>
            <a:off x="712950" y="2037988"/>
            <a:ext cx="3864349" cy="3981450"/>
          </a:xfrm>
          <a:prstGeom prst="rect">
            <a:avLst/>
          </a:prstGeom>
        </p:spPr>
      </p:pic>
      <p:pic>
        <p:nvPicPr>
          <p:cNvPr id="8" name="Picture 7"/>
          <p:cNvPicPr>
            <a:picLocks noChangeAspect="1"/>
          </p:cNvPicPr>
          <p:nvPr/>
        </p:nvPicPr>
        <p:blipFill>
          <a:blip r:embed="rId7"/>
          <a:stretch>
            <a:fillRect/>
          </a:stretch>
        </p:blipFill>
        <p:spPr>
          <a:xfrm>
            <a:off x="4784234" y="2103887"/>
            <a:ext cx="3695630" cy="3915551"/>
          </a:xfrm>
          <a:prstGeom prst="rect">
            <a:avLst/>
          </a:prstGeom>
        </p:spPr>
      </p:pic>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1177200" y="2608200"/>
              <a:ext cx="3445200" cy="1397520"/>
            </p14:xfrm>
          </p:contentPart>
        </mc:Choice>
        <mc:Fallback xmlns="">
          <p:pic>
            <p:nvPicPr>
              <p:cNvPr id="4" name="Ink 3"/>
              <p:cNvPicPr/>
              <p:nvPr/>
            </p:nvPicPr>
            <p:blipFill>
              <a:blip r:embed="rId9"/>
              <a:stretch>
                <a:fillRect/>
              </a:stretch>
            </p:blipFill>
            <p:spPr>
              <a:xfrm>
                <a:off x="1173960" y="2600280"/>
                <a:ext cx="3457080" cy="1413720"/>
              </a:xfrm>
              <a:prstGeom prst="rect">
                <a:avLst/>
              </a:prstGeom>
            </p:spPr>
          </p:pic>
        </mc:Fallback>
      </mc:AlternateContent>
    </p:spTree>
    <p:extLst>
      <p:ext uri="{BB962C8B-B14F-4D97-AF65-F5344CB8AC3E}">
        <p14:creationId xmlns:p14="http://schemas.microsoft.com/office/powerpoint/2010/main" val="305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510540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a:t>
            </a:r>
            <a:r>
              <a:rPr lang="el-GR" b="1" dirty="0" smtClean="0">
                <a:latin typeface="Calibri" panose="020F0502020204030204" pitchFamily="34" charset="0"/>
                <a:cs typeface="Calibri" panose="020F0502020204030204" pitchFamily="34" charset="0"/>
              </a:rPr>
              <a:t>Πεδίου</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Σύνοψη</a:t>
            </a:r>
            <a:endParaRPr lang="en-US" b="1"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Οι ηλεκτρικές δυναμικές γραμμές αποτελούν φανταστικές «καμπύλες» γραμμές που σχεδιάζουμε σε έναν χώρο για να περιγράψουμε ένα ηλεκτρικό πεδίο</a:t>
            </a:r>
          </a:p>
          <a:p>
            <a:r>
              <a:rPr lang="el-GR" dirty="0" smtClean="0">
                <a:latin typeface="Calibri" panose="020F0502020204030204" pitchFamily="34" charset="0"/>
                <a:cs typeface="Calibri" panose="020F0502020204030204" pitchFamily="34" charset="0"/>
              </a:rPr>
              <a:t>Η εφαπτομένη σε οποιοδήποτε σημείο των καμπυλών αυτών μας δείχνει την κατεύθυνση του διανύσματος του ηλεκτρικού πεδίου</a:t>
            </a:r>
          </a:p>
          <a:p>
            <a:r>
              <a:rPr lang="el-GR" dirty="0" smtClean="0">
                <a:latin typeface="Calibri" panose="020F0502020204030204" pitchFamily="34" charset="0"/>
                <a:cs typeface="Calibri" panose="020F0502020204030204" pitchFamily="34" charset="0"/>
              </a:rPr>
              <a:t>Η πυκνότητα των δυναμικών γραμμών σε κάποια περιοχή του χώρου μας δίνει μια ιδέα για την «ένταση» του ηλεκτρικού πεδίου</a:t>
            </a:r>
          </a:p>
          <a:p>
            <a:pPr lvl="1"/>
            <a:r>
              <a:rPr lang="el-GR" dirty="0" smtClean="0">
                <a:latin typeface="Calibri" panose="020F0502020204030204" pitchFamily="34" charset="0"/>
                <a:cs typeface="Calibri" panose="020F0502020204030204" pitchFamily="34" charset="0"/>
              </a:rPr>
              <a:t>Πυκνές γραμμές </a:t>
            </a:r>
            <a:r>
              <a:rPr lang="el-GR" dirty="0" smtClean="0">
                <a:latin typeface="Calibri" panose="020F0502020204030204" pitchFamily="34" charset="0"/>
                <a:cs typeface="Calibri" panose="020F0502020204030204" pitchFamily="34" charset="0"/>
                <a:sym typeface="Wingdings" panose="05000000000000000000" pitchFamily="2" charset="2"/>
              </a:rPr>
              <a:t> υψηλή «ένταση»</a:t>
            </a:r>
          </a:p>
          <a:p>
            <a:pPr lvl="1"/>
            <a:r>
              <a:rPr lang="el-GR" dirty="0" smtClean="0">
                <a:latin typeface="Calibri" panose="020F0502020204030204" pitchFamily="34" charset="0"/>
                <a:cs typeface="Calibri" panose="020F0502020204030204" pitchFamily="34" charset="0"/>
                <a:sym typeface="Wingdings" panose="05000000000000000000" pitchFamily="2" charset="2"/>
              </a:rPr>
              <a:t>Αραιές γραμμές  χαμηλή «ένταση»</a:t>
            </a:r>
            <a:endParaRPr lang="el-GR" dirty="0" smtClean="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034720" y="4761720"/>
              <a:ext cx="1233360" cy="57240"/>
            </p14:xfrm>
          </p:contentPart>
        </mc:Choice>
        <mc:Fallback xmlns="">
          <p:pic>
            <p:nvPicPr>
              <p:cNvPr id="6" name="Ink 5"/>
              <p:cNvPicPr/>
              <p:nvPr/>
            </p:nvPicPr>
            <p:blipFill>
              <a:blip r:embed="rId5"/>
              <a:stretch>
                <a:fillRect/>
              </a:stretch>
            </p:blipFill>
            <p:spPr>
              <a:xfrm>
                <a:off x="2027160" y="4754160"/>
                <a:ext cx="1248480" cy="72360"/>
              </a:xfrm>
              <a:prstGeom prst="rect">
                <a:avLst/>
              </a:prstGeom>
            </p:spPr>
          </p:pic>
        </mc:Fallback>
      </mc:AlternateContent>
    </p:spTree>
    <p:extLst>
      <p:ext uri="{BB962C8B-B14F-4D97-AF65-F5344CB8AC3E}">
        <p14:creationId xmlns:p14="http://schemas.microsoft.com/office/powerpoint/2010/main" val="29983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48449" cy="5257800"/>
              </a:xfrm>
            </p:spPr>
            <p:txBody>
              <a:bodyPr>
                <a:normAutofit/>
              </a:bodyPr>
              <a:lstStyle/>
              <a:p>
                <a:r>
                  <a:rPr lang="el-GR" b="1" dirty="0">
                    <a:latin typeface="Calibri" panose="020F0502020204030204" pitchFamily="34" charset="0"/>
                    <a:cs typeface="Calibri" panose="020F0502020204030204" pitchFamily="34" charset="0"/>
                  </a:rPr>
                  <a:t>Κίνηση σωματιδίου σε ομογενές ηλεκτρικό πεδίο</a:t>
                </a:r>
              </a:p>
              <a:p>
                <a:pPr lvl="1"/>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Ομογενές ηλεκτρικό πεδίο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endParaRPr lang="en-US" dirty="0">
                  <a:latin typeface="Calibri" panose="020F0502020204030204" pitchFamily="34" charset="0"/>
                  <a:cs typeface="Calibri" panose="020F0502020204030204" pitchFamily="34" charset="0"/>
                </a:endParaRPr>
              </a:p>
              <a:p>
                <a:pPr lvl="1"/>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Ομογενές</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σταθερό</a:t>
                </a:r>
                <a:r>
                  <a:rPr lang="el-GR" dirty="0">
                    <a:latin typeface="Calibri" panose="020F0502020204030204" pitchFamily="34" charset="0"/>
                    <a:cs typeface="Calibri" panose="020F0502020204030204" pitchFamily="34" charset="0"/>
                  </a:rPr>
                  <a:t> μέτρο, </a:t>
                </a:r>
                <a:r>
                  <a:rPr lang="el-GR" b="1" dirty="0">
                    <a:latin typeface="Calibri" panose="020F0502020204030204" pitchFamily="34" charset="0"/>
                    <a:cs typeface="Calibri" panose="020F0502020204030204" pitchFamily="34" charset="0"/>
                  </a:rPr>
                  <a:t>παράλληλες</a:t>
                </a:r>
                <a:r>
                  <a:rPr lang="el-GR" dirty="0">
                    <a:latin typeface="Calibri" panose="020F0502020204030204" pitchFamily="34" charset="0"/>
                    <a:cs typeface="Calibri" panose="020F0502020204030204" pitchFamily="34" charset="0"/>
                  </a:rPr>
                  <a:t> δυναμικές γραμμές που ξεκινούν από θετικά φορτισμένη περιοχή και καταλήγουν σε αρνητικά φορτισμένη περιοχή</a:t>
                </a: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Οι φορτισμένες περιοχές μπορεί να είναι κάποιες φορτισμένες επιφάνειες (π.χ. φορτισμένες πλάκες ή φορτισμένοι δίσκοι)</a:t>
                </a:r>
                <a:endParaRPr lang="en-US"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257800"/>
              </a:xfrm>
              <a:blipFill>
                <a:blip r:embed="rId2"/>
                <a:stretch>
                  <a:fillRect t="-927" r="-1074"/>
                </a:stretch>
              </a:blipFill>
            </p:spPr>
            <p:txBody>
              <a:bodyPr/>
              <a:lstStyle/>
              <a:p>
                <a:r>
                  <a:rPr lang="en-US">
                    <a:noFill/>
                  </a:rPr>
                  <a:t> </a:t>
                </a:r>
              </a:p>
            </p:txBody>
          </p:sp>
        </mc:Fallback>
      </mc:AlternateContent>
    </p:spTree>
    <p:extLst>
      <p:ext uri="{BB962C8B-B14F-4D97-AF65-F5344CB8AC3E}">
        <p14:creationId xmlns:p14="http://schemas.microsoft.com/office/powerpoint/2010/main" val="25778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948449" cy="5257800"/>
          </a:xfrm>
        </p:spPr>
        <p:txBody>
          <a:bodyPr>
            <a:normAutofit/>
          </a:bodyPr>
          <a:lstStyle/>
          <a:p>
            <a:r>
              <a:rPr lang="el-GR" b="1" dirty="0">
                <a:latin typeface="Calibri" panose="020F0502020204030204" pitchFamily="34" charset="0"/>
                <a:cs typeface="Calibri" panose="020F0502020204030204" pitchFamily="34" charset="0"/>
              </a:rPr>
              <a:t>Κίνηση σωματιδίου σε ομογενές ηλεκτρικό πεδίο</a:t>
            </a:r>
          </a:p>
        </p:txBody>
      </p:sp>
      <p:pic>
        <p:nvPicPr>
          <p:cNvPr id="1026" name="Picture 2" descr="https://slideplayer.com/15898309/88/images/slide_1.jpg"/>
          <p:cNvPicPr>
            <a:picLocks noChangeAspect="1" noChangeArrowheads="1"/>
          </p:cNvPicPr>
          <p:nvPr/>
        </p:nvPicPr>
        <p:blipFill rotWithShape="1">
          <a:blip r:embed="rId2">
            <a:extLst>
              <a:ext uri="{28A0092B-C50C-407E-A947-70E740481C1C}">
                <a14:useLocalDpi xmlns:a14="http://schemas.microsoft.com/office/drawing/2010/main" val="0"/>
              </a:ext>
            </a:extLst>
          </a:blip>
          <a:srcRect t="8333" b="23958"/>
          <a:stretch/>
        </p:blipFill>
        <p:spPr bwMode="auto">
          <a:xfrm>
            <a:off x="533400" y="2133600"/>
            <a:ext cx="8031482"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206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48449" cy="5257800"/>
              </a:xfrm>
            </p:spPr>
            <p:txBody>
              <a:bodyPr>
                <a:normAutofit/>
              </a:bodyPr>
              <a:lstStyle/>
              <a:p>
                <a:r>
                  <a:rPr lang="el-GR" b="1" dirty="0">
                    <a:latin typeface="Calibri" panose="020F0502020204030204" pitchFamily="34" charset="0"/>
                    <a:cs typeface="Calibri" panose="020F0502020204030204" pitchFamily="34" charset="0"/>
                  </a:rPr>
                  <a:t>Κίνηση σωματιδίου σε ομογενές ηλεκτρικό πεδίο</a:t>
                </a:r>
              </a:p>
              <a:p>
                <a:pPr lvl="1"/>
                <a:r>
                  <a:rPr lang="el-GR" dirty="0">
                    <a:latin typeface="Calibri" panose="020F0502020204030204" pitchFamily="34" charset="0"/>
                    <a:cs typeface="Calibri" panose="020F0502020204030204" pitchFamily="34" charset="0"/>
                  </a:rPr>
                  <a:t>Σωματίδιο μάζας </a:t>
                </a:r>
                <a14:m>
                  <m:oMath xmlns:m="http://schemas.openxmlformats.org/officeDocument/2006/math">
                    <m:r>
                      <a:rPr lang="en-US" i="1" dirty="0">
                        <a:latin typeface="Cambria Math" panose="02040503050406030204" pitchFamily="18" charset="0"/>
                      </a:rPr>
                      <m:t>𝑚</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φορτίου </a:t>
                </a:r>
                <a14:m>
                  <m:oMath xmlns:m="http://schemas.openxmlformats.org/officeDocument/2006/math">
                    <m:r>
                      <a:rPr lang="en-US" i="1" dirty="0">
                        <a:latin typeface="Cambria Math" panose="02040503050406030204" pitchFamily="18" charset="0"/>
                      </a:rPr>
                      <m:t>𝑞</m:t>
                    </m:r>
                  </m:oMath>
                </a14:m>
                <a:endParaRPr lang="en-BS"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Το σωματίδιο βρίσκεται μέσα στο ηλεκτρικό πεδίο</a:t>
                </a:r>
                <a:endParaRPr lang="el-GR"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Εκτελεί επιταχυνόμενη κίνηση λόγω ηλεκτρικής δύναμης</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14:m>
                  <m:oMath xmlns:m="http://schemas.openxmlformats.org/officeDocument/2006/math">
                    <m:r>
                      <a:rPr lang="el-GR" b="0" i="1" smtClean="0">
                        <a:latin typeface="Cambria Math" panose="02040503050406030204" pitchFamily="18" charset="0"/>
                      </a:rPr>
                      <m:t>∑</m:t>
                    </m:r>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𝐹</m:t>
                        </m:r>
                      </m:e>
                    </m:acc>
                    <m:r>
                      <a:rPr lang="aa-ET" b="0" i="1" smtClean="0">
                        <a:latin typeface="Cambria Math" panose="02040503050406030204" pitchFamily="18" charset="0"/>
                      </a:rPr>
                      <m:t>=</m:t>
                    </m:r>
                    <m:r>
                      <a:rPr lang="aa-ET" b="0" i="1" smtClean="0">
                        <a:latin typeface="Cambria Math" panose="02040503050406030204" pitchFamily="18" charset="0"/>
                      </a:rPr>
                      <m:t>𝑚</m:t>
                    </m:r>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𝑎</m:t>
                        </m:r>
                      </m:e>
                    </m:acc>
                    <m:r>
                      <a:rPr lang="aa-ET"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𝑎</m:t>
                        </m:r>
                      </m:e>
                    </m:acc>
                    <m:r>
                      <a:rPr lang="aa-ET" b="0" i="1" smtClean="0">
                        <a:latin typeface="Cambria Math" panose="02040503050406030204" pitchFamily="18" charset="0"/>
                      </a:rPr>
                      <m:t>⇒</m:t>
                    </m:r>
                    <m:r>
                      <a:rPr lang="en-US" i="1">
                        <a:latin typeface="Cambria Math" panose="02040503050406030204" pitchFamily="18" charset="0"/>
                      </a:rPr>
                      <m:t>𝑞</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r>
                      <a:rPr lang="en-US" i="1">
                        <a:latin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𝑎</m:t>
                        </m:r>
                      </m:e>
                    </m:acc>
                    <m:r>
                      <a:rPr lang="el-GR" b="0" i="1" smtClean="0">
                        <a:latin typeface="Cambria Math" panose="02040503050406030204" pitchFamily="18" charset="0"/>
                      </a:rPr>
                      <m:t>⇒</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num>
                      <m:den>
                        <m:r>
                          <a:rPr lang="en-US" b="0" i="1" smtClean="0">
                            <a:latin typeface="Cambria Math" panose="02040503050406030204" pitchFamily="18" charset="0"/>
                          </a:rPr>
                          <m:t>𝑚</m:t>
                        </m:r>
                      </m:den>
                    </m:f>
                  </m:oMath>
                </a14:m>
                <a:endParaRPr lang="en-US" sz="1700" dirty="0">
                  <a:latin typeface="Calibri" panose="020F0502020204030204" pitchFamily="34" charset="0"/>
                  <a:cs typeface="Calibri" panose="020F0502020204030204" pitchFamily="34" charset="0"/>
                </a:endParaRPr>
              </a:p>
              <a:p>
                <a:pPr lvl="1"/>
                <a:endParaRPr lang="el-GR" sz="105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Αν το σωματίδιο έχει </a:t>
                </a:r>
                <a:r>
                  <a:rPr lang="el-GR" b="1" dirty="0">
                    <a:latin typeface="Calibri" panose="020F0502020204030204" pitchFamily="34" charset="0"/>
                    <a:cs typeface="Calibri" panose="020F0502020204030204" pitchFamily="34" charset="0"/>
                  </a:rPr>
                  <a:t>θετικό</a:t>
                </a:r>
                <a:r>
                  <a:rPr lang="el-GR" dirty="0">
                    <a:latin typeface="Calibri" panose="020F0502020204030204" pitchFamily="34" charset="0"/>
                    <a:cs typeface="Calibri" panose="020F0502020204030204" pitchFamily="34" charset="0"/>
                  </a:rPr>
                  <a:t> φορτίο, η κίνησή του ακολουθεί την κατεύθυνση</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των δυναμικών γραμμών του ηλεκτρικού πεδίου</a:t>
                </a:r>
                <a:endParaRPr lang="en-US" dirty="0">
                  <a:latin typeface="Calibri" panose="020F0502020204030204" pitchFamily="34" charset="0"/>
                  <a:cs typeface="Calibri" panose="020F0502020204030204" pitchFamily="34" charset="0"/>
                </a:endParaRP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Αλλιώς, η κίνηση είναι αντίθετη της κατεύθυνσης των γραμμών του ηλεκτρικού πεδίου</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257800"/>
              </a:xfrm>
              <a:blipFill>
                <a:blip r:embed="rId2"/>
                <a:stretch>
                  <a:fillRect t="-927" b="-232"/>
                </a:stretch>
              </a:blipFill>
            </p:spPr>
            <p:txBody>
              <a:bodyPr/>
              <a:lstStyle/>
              <a:p>
                <a:r>
                  <a:rPr lang="en-US">
                    <a:noFill/>
                  </a:rPr>
                  <a:t> </a:t>
                </a:r>
              </a:p>
            </p:txBody>
          </p:sp>
        </mc:Fallback>
      </mc:AlternateContent>
    </p:spTree>
    <p:extLst>
      <p:ext uri="{BB962C8B-B14F-4D97-AF65-F5344CB8AC3E}">
        <p14:creationId xmlns:p14="http://schemas.microsoft.com/office/powerpoint/2010/main" val="386095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710292"/>
            <a:ext cx="3645408" cy="3149029"/>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100850" cy="51054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sz="1800" dirty="0">
                    <a:latin typeface="Calibri" panose="020F0502020204030204" pitchFamily="34" charset="0"/>
                    <a:cs typeface="Calibri" panose="020F0502020204030204" pitchFamily="34" charset="0"/>
                  </a:rPr>
                  <a:t>Ένα ηλεκτρόνιο μπαίνει σε μια περιοχή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ομογενούς ηλεκτρικού πεδίου όπως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σχήμα. Η αρχική ταχύτητά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του είναι οριζόντιας κατεύθυνσης και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μέτρου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=3</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6</m:t>
                        </m:r>
                      </m:sup>
                    </m:sSup>
                  </m:oMath>
                </a14:m>
                <a:r>
                  <a:rPr lang="en-US" sz="1800" dirty="0">
                    <a:latin typeface="Calibri" panose="020F0502020204030204" pitchFamily="34" charset="0"/>
                    <a:cs typeface="Calibri" panose="020F0502020204030204" pitchFamily="34" charset="0"/>
                  </a:rPr>
                  <a:t> m/s</a:t>
                </a:r>
                <a:r>
                  <a:rPr lang="el-GR" sz="1800" dirty="0">
                    <a:latin typeface="Calibri" panose="020F0502020204030204" pitchFamily="34" charset="0"/>
                    <a:cs typeface="Calibri" panose="020F0502020204030204" pitchFamily="34" charset="0"/>
                  </a:rPr>
                  <a:t>. Επίσης, ισχύει </a:t>
                </a:r>
                <a:br>
                  <a:rPr lang="el-GR" sz="1800" dirty="0">
                    <a:latin typeface="Calibri" panose="020F0502020204030204" pitchFamily="34" charset="0"/>
                    <a:cs typeface="Calibri" panose="020F0502020204030204" pitchFamily="34" charset="0"/>
                  </a:rPr>
                </a:br>
                <a14:m>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rPr>
                      <m:t>=200</m:t>
                    </m:r>
                  </m:oMath>
                </a14:m>
                <a:r>
                  <a:rPr lang="en-US" sz="1800" dirty="0">
                    <a:latin typeface="Calibri" panose="020F0502020204030204" pitchFamily="34" charset="0"/>
                    <a:cs typeface="Calibri" panose="020F0502020204030204" pitchFamily="34" charset="0"/>
                  </a:rPr>
                  <a:t> N/C. </a:t>
                </a:r>
                <a:r>
                  <a:rPr lang="el-GR" sz="1800" dirty="0">
                    <a:latin typeface="Calibri" panose="020F0502020204030204" pitchFamily="34" charset="0"/>
                    <a:cs typeface="Calibri" panose="020F0502020204030204" pitchFamily="34" charset="0"/>
                  </a:rPr>
                  <a:t>Το οριζόντιο μήκος των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πλακών είναι </a:t>
                </a:r>
                <a14:m>
                  <m:oMath xmlns:m="http://schemas.openxmlformats.org/officeDocument/2006/math">
                    <m:r>
                      <a:rPr lang="en-US" sz="1800" b="0" i="1" smtClean="0">
                        <a:latin typeface="Cambria Math" panose="02040503050406030204" pitchFamily="18" charset="0"/>
                      </a:rPr>
                      <m:t>𝑙</m:t>
                    </m:r>
                    <m:r>
                      <a:rPr lang="en-US" sz="1800" b="0" i="1" smtClean="0">
                        <a:latin typeface="Cambria Math" panose="02040503050406030204" pitchFamily="18" charset="0"/>
                      </a:rPr>
                      <m:t>=0.1</m:t>
                    </m:r>
                  </m:oMath>
                </a14:m>
                <a:r>
                  <a:rPr lang="en-US" sz="1800" dirty="0">
                    <a:latin typeface="Calibri" panose="020F0502020204030204" pitchFamily="34" charset="0"/>
                    <a:cs typeface="Calibri" panose="020F0502020204030204" pitchFamily="34" charset="0"/>
                  </a:rPr>
                  <a:t> m. </a:t>
                </a:r>
                <a:r>
                  <a:rPr lang="el-GR" sz="1800" dirty="0">
                    <a:latin typeface="Calibri" panose="020F0502020204030204" pitchFamily="34" charset="0"/>
                    <a:cs typeface="Calibri" panose="020F0502020204030204" pitchFamily="34" charset="0"/>
                  </a:rPr>
                  <a:t>Θεωρήστε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γνωστή τη μάζα του ηλεκτρονίου </a:t>
                </a:r>
                <a14:m>
                  <m:oMath xmlns:m="http://schemas.openxmlformats.org/officeDocument/2006/math">
                    <m:sSub>
                      <m:sSubPr>
                        <m:ctrlPr>
                          <a:rPr lang="el-GR" sz="1800" i="1">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𝑒</m:t>
                        </m:r>
                      </m:sub>
                    </m:sSub>
                  </m:oMath>
                </a14:m>
                <a:r>
                  <a:rPr lang="el-GR"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καθώς και το φορτίο του</a:t>
                </a:r>
                <a:r>
                  <a:rPr lang="en-US" sz="1800" dirty="0">
                    <a:latin typeface="Calibri" panose="020F0502020204030204" pitchFamily="34" charset="0"/>
                    <a:cs typeface="Calibri" panose="020F0502020204030204" pitchFamily="34" charset="0"/>
                  </a:rPr>
                  <a:t>, </a:t>
                </a:r>
                <a14:m>
                  <m:oMath xmlns:m="http://schemas.openxmlformats.org/officeDocument/2006/math">
                    <m:r>
                      <a:rPr lang="en-US" sz="1800" i="1" smtClean="0">
                        <a:latin typeface="Cambria Math" panose="02040503050406030204" pitchFamily="18" charset="0"/>
                      </a:rPr>
                      <m:t>𝑒</m:t>
                    </m:r>
                  </m:oMath>
                </a14:m>
                <a:r>
                  <a:rPr lang="el-GR" sz="18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 </a:t>
                </a:r>
                <a:r>
                  <a:rPr lang="el-GR" sz="1800" dirty="0">
                    <a:latin typeface="Calibri" panose="020F0502020204030204" pitchFamily="34" charset="0"/>
                    <a:cs typeface="Calibri" panose="020F0502020204030204" pitchFamily="34" charset="0"/>
                  </a:rPr>
                  <a:t>Βρείτε την επιτάχυνση του ηλεκτρονίου όσο βρίσκεται ανάμεσα στις πλάκες.</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Β) Υποθέτοντας ότι το ηλεκτρόνιο μπαίνει στο πεδίο τη χρονική στιγμή </a:t>
                </a:r>
                <a14:m>
                  <m:oMath xmlns:m="http://schemas.openxmlformats.org/officeDocument/2006/math">
                    <m:r>
                      <m:rPr>
                        <m:sty m:val="p"/>
                      </m:rPr>
                      <a:rPr lang="en-US" sz="1800" b="0" i="0" smtClean="0">
                        <a:latin typeface="Cambria Math" panose="02040503050406030204" pitchFamily="18" charset="0"/>
                      </a:rPr>
                      <m:t>t</m:t>
                    </m:r>
                    <m:r>
                      <a:rPr lang="en-US" sz="1800" b="0" i="0" smtClean="0">
                        <a:latin typeface="Cambria Math" panose="02040503050406030204" pitchFamily="18" charset="0"/>
                      </a:rPr>
                      <m:t>=0</m:t>
                    </m:r>
                  </m:oMath>
                </a14:m>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βρείτε το χρόνο που εγκαταλείπει το πεδίο.</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Γ) Υποθέτοντας ότι η </a:t>
                </a:r>
                <a:r>
                  <a:rPr lang="en-US" sz="1800" dirty="0">
                    <a:latin typeface="Calibri" panose="020F0502020204030204" pitchFamily="34" charset="0"/>
                    <a:cs typeface="Calibri" panose="020F0502020204030204" pitchFamily="34" charset="0"/>
                  </a:rPr>
                  <a:t>y</a:t>
                </a:r>
                <a:r>
                  <a:rPr lang="el-GR" sz="1800" dirty="0">
                    <a:latin typeface="Calibri" panose="020F0502020204030204" pitchFamily="34" charset="0"/>
                    <a:cs typeface="Calibri" panose="020F0502020204030204" pitchFamily="34" charset="0"/>
                  </a:rPr>
                  <a:t>-συνιστώσα του ηλεκτρονίου όταν μπαίνει στο ηλεκτρικό πεδίο είναι </a:t>
                </a:r>
                <a14:m>
                  <m:oMath xmlns:m="http://schemas.openxmlformats.org/officeDocument/2006/math">
                    <m:r>
                      <m:rPr>
                        <m:sty m:val="p"/>
                      </m:rPr>
                      <a:rPr lang="en-US" sz="1800" b="0" i="0" smtClean="0">
                        <a:latin typeface="Cambria Math" panose="02040503050406030204" pitchFamily="18" charset="0"/>
                      </a:rPr>
                      <m:t>y</m:t>
                    </m:r>
                    <m:r>
                      <a:rPr lang="en-US" sz="1800" i="0">
                        <a:latin typeface="Cambria Math" panose="02040503050406030204" pitchFamily="18" charset="0"/>
                      </a:rPr>
                      <m:t>=0</m:t>
                    </m:r>
                  </m:oMath>
                </a14:m>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ποια είναι αυτή με την οποία εγκαταλείπει το πεδίο;</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100850" cy="5105400"/>
              </a:xfrm>
              <a:blipFill>
                <a:blip r:embed="rId3"/>
                <a:stretch>
                  <a:fillRect t="-955" r="-45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134200" y="3060360"/>
              <a:ext cx="368280" cy="233640"/>
            </p14:xfrm>
          </p:contentPart>
        </mc:Choice>
        <mc:Fallback xmlns="">
          <p:pic>
            <p:nvPicPr>
              <p:cNvPr id="5" name="Ink 4"/>
              <p:cNvPicPr/>
              <p:nvPr/>
            </p:nvPicPr>
            <p:blipFill>
              <a:blip r:embed="rId5"/>
              <a:stretch>
                <a:fillRect/>
              </a:stretch>
            </p:blipFill>
            <p:spPr>
              <a:xfrm>
                <a:off x="8124120" y="3052800"/>
                <a:ext cx="389520" cy="252360"/>
              </a:xfrm>
              <a:prstGeom prst="rect">
                <a:avLst/>
              </a:prstGeom>
            </p:spPr>
          </p:pic>
        </mc:Fallback>
      </mc:AlternateContent>
    </p:spTree>
    <p:extLst>
      <p:ext uri="{BB962C8B-B14F-4D97-AF65-F5344CB8AC3E}">
        <p14:creationId xmlns:p14="http://schemas.microsoft.com/office/powerpoint/2010/main" val="2796763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Ηλεκτρικά Πεδία</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23415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600" dirty="0">
                    <a:latin typeface="Calibri" panose="020F0502020204030204" pitchFamily="34" charset="0"/>
                    <a:cs typeface="Calibri" panose="020F0502020204030204" pitchFamily="34" charset="0"/>
                  </a:rPr>
                  <a:t>Η αρχική ταχύτητά του </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a:latin typeface="Calibri" panose="020F0502020204030204" pitchFamily="34" charset="0"/>
                    <a:cs typeface="Calibri" panose="020F0502020204030204" pitchFamily="34" charset="0"/>
                  </a:rPr>
                  <a:t> m/s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και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a:latin typeface="Calibri" panose="020F0502020204030204" pitchFamily="34" charset="0"/>
                    <a:cs typeface="Calibri" panose="020F0502020204030204" pitchFamily="34" charset="0"/>
                  </a:rPr>
                  <a:t> N/C. </a:t>
                </a:r>
                <a:r>
                  <a:rPr lang="el-GR" sz="1600" dirty="0">
                    <a:latin typeface="Calibri" panose="020F0502020204030204" pitchFamily="34" charset="0"/>
                    <a:cs typeface="Calibri" panose="020F0502020204030204" pitchFamily="34" charset="0"/>
                  </a:rPr>
                  <a:t>Το οριζόντιο μήκος </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a:latin typeface="Calibri" panose="020F0502020204030204" pitchFamily="34" charset="0"/>
                    <a:cs typeface="Calibri" panose="020F0502020204030204" pitchFamily="34" charset="0"/>
                  </a:rPr>
                  <a:t> m.</a:t>
                </a:r>
                <a:br>
                  <a:rPr lang="en-US" sz="16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 </a:t>
                </a:r>
                <a:r>
                  <a:rPr lang="el-GR" sz="1400" dirty="0">
                    <a:latin typeface="Calibri" panose="020F0502020204030204" pitchFamily="34" charset="0"/>
                    <a:cs typeface="Calibri" panose="020F0502020204030204" pitchFamily="34" charset="0"/>
                  </a:rPr>
                  <a:t>Βρείτε την επιτάχυνση του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ηλεκτρονίου όσο βρίσκεται ανάμεσα στις πλάκες</a:t>
                </a:r>
                <a:r>
                  <a:rPr lang="el-GR" sz="16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02280" y="2391120"/>
              <a:ext cx="8015400" cy="3782160"/>
            </p14:xfrm>
          </p:contentPart>
        </mc:Choice>
        <mc:Fallback xmlns="">
          <p:pic>
            <p:nvPicPr>
              <p:cNvPr id="5" name="Ink 4"/>
              <p:cNvPicPr/>
              <p:nvPr/>
            </p:nvPicPr>
            <p:blipFill>
              <a:blip r:embed="rId5"/>
              <a:stretch>
                <a:fillRect/>
              </a:stretch>
            </p:blipFill>
            <p:spPr>
              <a:xfrm>
                <a:off x="596520" y="2383200"/>
                <a:ext cx="8030520" cy="3800520"/>
              </a:xfrm>
              <a:prstGeom prst="rect">
                <a:avLst/>
              </a:prstGeom>
            </p:spPr>
          </p:pic>
        </mc:Fallback>
      </mc:AlternateContent>
    </p:spTree>
    <p:extLst>
      <p:ext uri="{BB962C8B-B14F-4D97-AF65-F5344CB8AC3E}">
        <p14:creationId xmlns:p14="http://schemas.microsoft.com/office/powerpoint/2010/main" val="2446786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600" dirty="0">
                    <a:latin typeface="Calibri" panose="020F0502020204030204" pitchFamily="34" charset="0"/>
                    <a:cs typeface="Calibri" panose="020F0502020204030204" pitchFamily="34" charset="0"/>
                  </a:rPr>
                  <a:t>Η αρχική ταχύτητά του 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a:latin typeface="Calibri" panose="020F0502020204030204" pitchFamily="34" charset="0"/>
                    <a:cs typeface="Calibri" panose="020F0502020204030204" pitchFamily="34" charset="0"/>
                  </a:rPr>
                  <a:t> m/s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και</a:t>
                </a:r>
                <a:r>
                  <a:rPr lang="en-US" sz="1600" dirty="0">
                    <a:latin typeface="Calibri" panose="020F0502020204030204" pitchFamily="34" charset="0"/>
                    <a:cs typeface="Calibri" panose="020F0502020204030204" pitchFamily="34" charset="0"/>
                  </a:rPr>
                  <a:t>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a:latin typeface="Calibri" panose="020F0502020204030204" pitchFamily="34" charset="0"/>
                    <a:cs typeface="Calibri" panose="020F0502020204030204" pitchFamily="34" charset="0"/>
                  </a:rPr>
                  <a:t> N/C. </a:t>
                </a:r>
                <a:r>
                  <a:rPr lang="el-GR" sz="1600" dirty="0">
                    <a:latin typeface="Calibri" panose="020F0502020204030204" pitchFamily="34" charset="0"/>
                    <a:cs typeface="Calibri" panose="020F0502020204030204" pitchFamily="34" charset="0"/>
                  </a:rPr>
                  <a:t>Το οριζόντιο μήκος </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a:latin typeface="Calibri" panose="020F0502020204030204" pitchFamily="34" charset="0"/>
                    <a:cs typeface="Calibri" panose="020F0502020204030204" pitchFamily="34" charset="0"/>
                  </a:rPr>
                  <a:t> m.</a:t>
                </a:r>
                <a:br>
                  <a:rPr lang="en-US" sz="16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Β) Υποθέτοντας ότι το ηλεκτρόνιο μπαίνει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στο πεδίο τη χρονική στιγμή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oMath>
                </a14:m>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βρείτε το χρόνο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που εγκαταλείπει το πεδίο.</a:t>
                </a:r>
                <a:r>
                  <a:rPr lang="el-GR" sz="1600" dirty="0">
                    <a:latin typeface="Calibri" panose="020F0502020204030204" pitchFamily="34" charset="0"/>
                    <a:cs typeface="Calibri" panose="020F0502020204030204" pitchFamily="34" charset="0"/>
                  </a:rPr>
                  <a:t/>
                </a:r>
                <a:br>
                  <a:rPr lang="el-GR" sz="1600" dirty="0">
                    <a:latin typeface="Calibri" panose="020F0502020204030204" pitchFamily="34" charset="0"/>
                    <a:cs typeface="Calibri" panose="020F0502020204030204" pitchFamily="34" charset="0"/>
                  </a:rPr>
                </a:br>
                <a:endParaRPr lang="el-GR" sz="14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09480" y="2318040"/>
              <a:ext cx="7817760" cy="4119840"/>
            </p14:xfrm>
          </p:contentPart>
        </mc:Choice>
        <mc:Fallback xmlns="">
          <p:pic>
            <p:nvPicPr>
              <p:cNvPr id="5" name="Ink 4"/>
              <p:cNvPicPr/>
              <p:nvPr/>
            </p:nvPicPr>
            <p:blipFill>
              <a:blip r:embed="rId5"/>
              <a:stretch>
                <a:fillRect/>
              </a:stretch>
            </p:blipFill>
            <p:spPr>
              <a:xfrm>
                <a:off x="603360" y="2308320"/>
                <a:ext cx="7834320" cy="4139640"/>
              </a:xfrm>
              <a:prstGeom prst="rect">
                <a:avLst/>
              </a:prstGeom>
            </p:spPr>
          </p:pic>
        </mc:Fallback>
      </mc:AlternateContent>
    </p:spTree>
    <p:extLst>
      <p:ext uri="{BB962C8B-B14F-4D97-AF65-F5344CB8AC3E}">
        <p14:creationId xmlns:p14="http://schemas.microsoft.com/office/powerpoint/2010/main" val="3516347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600" dirty="0">
                    <a:latin typeface="Calibri" panose="020F0502020204030204" pitchFamily="34" charset="0"/>
                    <a:cs typeface="Calibri" panose="020F0502020204030204" pitchFamily="34" charset="0"/>
                  </a:rPr>
                  <a:t>Η αρχική ταχύτητά του 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a:latin typeface="Calibri" panose="020F0502020204030204" pitchFamily="34" charset="0"/>
                    <a:cs typeface="Calibri" panose="020F0502020204030204" pitchFamily="34" charset="0"/>
                  </a:rPr>
                  <a:t> m/s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και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a:latin typeface="Calibri" panose="020F0502020204030204" pitchFamily="34" charset="0"/>
                    <a:cs typeface="Calibri" panose="020F0502020204030204" pitchFamily="34" charset="0"/>
                  </a:rPr>
                  <a:t> N/C. </a:t>
                </a:r>
                <a:r>
                  <a:rPr lang="el-GR" sz="1600" dirty="0">
                    <a:latin typeface="Calibri" panose="020F0502020204030204" pitchFamily="34" charset="0"/>
                    <a:cs typeface="Calibri" panose="020F0502020204030204" pitchFamily="34" charset="0"/>
                  </a:rPr>
                  <a:t>Το οριζόντιο μήκος </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a:latin typeface="Calibri" panose="020F0502020204030204" pitchFamily="34" charset="0"/>
                    <a:cs typeface="Calibri" panose="020F0502020204030204" pitchFamily="34" charset="0"/>
                  </a:rPr>
                  <a:t> m.</a:t>
                </a:r>
                <a:br>
                  <a:rPr lang="en-US" sz="16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Γ) Υποθέτοντας ότι η </a:t>
                </a:r>
                <a14:m>
                  <m:oMath xmlns:m="http://schemas.openxmlformats.org/officeDocument/2006/math">
                    <m:r>
                      <a:rPr lang="en-US" sz="1400" i="1" dirty="0" smtClean="0">
                        <a:latin typeface="Cambria Math" panose="02040503050406030204" pitchFamily="18" charset="0"/>
                        <a:cs typeface="Calibri" panose="020F0502020204030204" pitchFamily="34" charset="0"/>
                      </a:rPr>
                      <m:t>𝑦</m:t>
                    </m:r>
                  </m:oMath>
                </a14:m>
                <a:r>
                  <a:rPr lang="el-GR" sz="1400" dirty="0">
                    <a:latin typeface="Calibri" panose="020F0502020204030204" pitchFamily="34" charset="0"/>
                    <a:cs typeface="Calibri" panose="020F0502020204030204" pitchFamily="34" charset="0"/>
                  </a:rPr>
                  <a:t>-συνιστώσα του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ηλεκτρονίου όταν μπαίνει στο ηλεκτρικό πεδίο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είναι </a:t>
                </a:r>
                <a14:m>
                  <m:oMath xmlns:m="http://schemas.openxmlformats.org/officeDocument/2006/math">
                    <m:r>
                      <a:rPr lang="en-US" sz="1400" i="1">
                        <a:latin typeface="Cambria Math" panose="02040503050406030204" pitchFamily="18" charset="0"/>
                      </a:rPr>
                      <m:t>𝑦</m:t>
                    </m:r>
                    <m:r>
                      <a:rPr lang="en-US" sz="1400" i="1">
                        <a:latin typeface="Cambria Math" panose="02040503050406030204" pitchFamily="18" charset="0"/>
                      </a:rPr>
                      <m:t>=0</m:t>
                    </m:r>
                  </m:oMath>
                </a14:m>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ποια είναι αυτή με την οποία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εγκαταλείπει το πεδίο;</a:t>
                </a:r>
              </a:p>
              <a:p>
                <a:pPr marL="365760" lvl="1" indent="0">
                  <a:buNone/>
                </a:pP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Horizontal Scroll 6"/>
              <p:cNvSpPr/>
              <p:nvPr/>
            </p:nvSpPr>
            <p:spPr>
              <a:xfrm>
                <a:off x="591120" y="5638800"/>
                <a:ext cx="2456880" cy="838200"/>
              </a:xfrm>
              <a:prstGeom prst="horizont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𝑒</m:t>
                          </m:r>
                        </m:sub>
                      </m:s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=9.1×</m:t>
                      </m:r>
                      <m:sSup>
                        <m:sSup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10</m:t>
                          </m:r>
                        </m:e>
                        <m:sup>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−31</m:t>
                          </m:r>
                        </m:sup>
                      </m:sSup>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kg</m:t>
                      </m:r>
                    </m:oMath>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𝑞</m:t>
                          </m:r>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𝑒</m:t>
                          </m:r>
                        </m:sub>
                      </m:s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=1.6×</m:t>
                      </m:r>
                      <m:sSup>
                        <m:sSup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10</m:t>
                          </m:r>
                        </m:e>
                        <m:sup>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−19</m:t>
                          </m:r>
                        </m:sup>
                      </m:sSup>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C</m:t>
                      </m:r>
                    </m:oMath>
                  </m:oMathPara>
                </a14:m>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mc:Choice>
        <mc:Fallback xmlns="">
          <p:sp>
            <p:nvSpPr>
              <p:cNvPr id="7" name="Horizontal Scroll 6"/>
              <p:cNvSpPr>
                <a:spLocks noRot="1" noChangeAspect="1" noMove="1" noResize="1" noEditPoints="1" noAdjustHandles="1" noChangeArrowheads="1" noChangeShapeType="1" noTextEdit="1"/>
              </p:cNvSpPr>
              <p:nvPr/>
            </p:nvSpPr>
            <p:spPr>
              <a:xfrm>
                <a:off x="591120" y="5638800"/>
                <a:ext cx="2456880" cy="838200"/>
              </a:xfrm>
              <a:prstGeom prst="horizontalScroll">
                <a:avLst/>
              </a:prstGeom>
              <a:blipFill>
                <a:blip r:embed="rId8"/>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677160" y="2390760"/>
              <a:ext cx="7918920" cy="3544920"/>
            </p14:xfrm>
          </p:contentPart>
        </mc:Choice>
        <mc:Fallback xmlns="">
          <p:pic>
            <p:nvPicPr>
              <p:cNvPr id="5" name="Ink 4"/>
              <p:cNvPicPr/>
              <p:nvPr/>
            </p:nvPicPr>
            <p:blipFill>
              <a:blip r:embed="rId10"/>
              <a:stretch>
                <a:fillRect/>
              </a:stretch>
            </p:blipFill>
            <p:spPr>
              <a:xfrm>
                <a:off x="667800" y="2384280"/>
                <a:ext cx="7937640" cy="3559680"/>
              </a:xfrm>
              <a:prstGeom prst="rect">
                <a:avLst/>
              </a:prstGeom>
            </p:spPr>
          </p:pic>
        </mc:Fallback>
      </mc:AlternateContent>
    </p:spTree>
    <p:extLst>
      <p:ext uri="{BB962C8B-B14F-4D97-AF65-F5344CB8AC3E}">
        <p14:creationId xmlns:p14="http://schemas.microsoft.com/office/powerpoint/2010/main" val="2239845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Διάλεξης</a:t>
            </a:r>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301902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872249" cy="525780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Πώς «γνωρίζει» ένα φορτισμένο σωματίδιο την παρουσία ενός άλλου φορτισμένου σωματιδίου ώστε να αναπτυχθεί δύναμη </a:t>
            </a:r>
            <a:r>
              <a:rPr lang="en-US" dirty="0">
                <a:latin typeface="Calibri" panose="020F0502020204030204" pitchFamily="34" charset="0"/>
                <a:cs typeface="Calibri" panose="020F0502020204030204" pitchFamily="34" charset="0"/>
              </a:rPr>
              <a:t>Coulomb </a:t>
            </a:r>
            <a:r>
              <a:rPr lang="el-GR" dirty="0">
                <a:latin typeface="Calibri" panose="020F0502020204030204" pitchFamily="34" charset="0"/>
                <a:cs typeface="Calibri" panose="020F0502020204030204" pitchFamily="34" charset="0"/>
              </a:rPr>
              <a:t>μεταξύ τους; </a:t>
            </a:r>
          </a:p>
          <a:p>
            <a:pPr lvl="2"/>
            <a:r>
              <a:rPr lang="el-GR" dirty="0">
                <a:latin typeface="Calibri" panose="020F0502020204030204" pitchFamily="34" charset="0"/>
                <a:cs typeface="Calibri" panose="020F0502020204030204" pitchFamily="34" charset="0"/>
              </a:rPr>
              <a:t>Για να απαντήσουμε σε αυτό χρειαζόμαστε την έννοια του </a:t>
            </a:r>
            <a:r>
              <a:rPr lang="el-GR" b="1" dirty="0">
                <a:latin typeface="Calibri" panose="020F0502020204030204" pitchFamily="34" charset="0"/>
                <a:cs typeface="Calibri" panose="020F0502020204030204" pitchFamily="34" charset="0"/>
              </a:rPr>
              <a:t>πεδίου</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έννοια του πεδίου αναπτύχθηκε από τον </a:t>
            </a:r>
            <a:r>
              <a:rPr lang="en-US" dirty="0">
                <a:latin typeface="Calibri" panose="020F0502020204030204" pitchFamily="34" charset="0"/>
                <a:cs typeface="Calibri" panose="020F0502020204030204" pitchFamily="34" charset="0"/>
              </a:rPr>
              <a:t>M. Faraday</a:t>
            </a:r>
            <a:endParaRPr lang="el-GR"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Ηλεκτρικό πεδίο </a:t>
            </a:r>
            <a:r>
              <a:rPr lang="el-GR" dirty="0">
                <a:latin typeface="Calibri" panose="020F0502020204030204" pitchFamily="34" charset="0"/>
                <a:cs typeface="Calibri" panose="020F0502020204030204" pitchFamily="34" charset="0"/>
              </a:rPr>
              <a:t>υπάρχει σε μια περιοχή του χώρου γύρω από ένα φορτισμένο σωματίδιο…</a:t>
            </a:r>
          </a:p>
          <a:p>
            <a:pPr lvl="2"/>
            <a:r>
              <a:rPr lang="el-GR" dirty="0">
                <a:latin typeface="Calibri" panose="020F0502020204030204" pitchFamily="34" charset="0"/>
                <a:cs typeface="Calibri" panose="020F0502020204030204" pitchFamily="34" charset="0"/>
              </a:rPr>
              <a:t>…που λέγεται </a:t>
            </a:r>
            <a:r>
              <a:rPr lang="el-GR" b="1" i="1" dirty="0">
                <a:latin typeface="Calibri" panose="020F0502020204030204" pitchFamily="34" charset="0"/>
                <a:cs typeface="Calibri" panose="020F0502020204030204" pitchFamily="34" charset="0"/>
              </a:rPr>
              <a:t>πηγή φορτίου</a:t>
            </a:r>
            <a:endParaRPr lang="en-US" b="1"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αντιλαμβανόμαστε όταν ένα άλλο (αρκετά μικρότερου φορτίου) φορτισμένο σωματίδιο εισέρχεται στο ηλεκτρικό πεδίο και τότε μια ηλεκτρική δύναμη ασκείται πάνω του</a:t>
            </a:r>
          </a:p>
        </p:txBody>
      </p:sp>
    </p:spTree>
    <p:extLst>
      <p:ext uri="{BB962C8B-B14F-4D97-AF65-F5344CB8AC3E}">
        <p14:creationId xmlns:p14="http://schemas.microsoft.com/office/powerpoint/2010/main" val="1105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fontScale="92500"/>
              </a:bodyPr>
              <a:lstStyle/>
              <a:p>
                <a:r>
                  <a:rPr lang="el-GR" sz="2600" b="1" dirty="0">
                    <a:latin typeface="Calibri" panose="020F0502020204030204" pitchFamily="34" charset="0"/>
                    <a:cs typeface="Calibri" panose="020F0502020204030204" pitchFamily="34" charset="0"/>
                  </a:rPr>
                  <a:t>Ηλεκτρικό πεδίο</a:t>
                </a:r>
                <a:endParaRPr lang="en-US" sz="2600"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Ορίζουμε το </a:t>
                </a:r>
                <a:r>
                  <a:rPr lang="el-GR" b="1" dirty="0">
                    <a:latin typeface="Calibri" panose="020F0502020204030204" pitchFamily="34" charset="0"/>
                    <a:cs typeface="Calibri" panose="020F0502020204030204" pitchFamily="34" charset="0"/>
                  </a:rPr>
                  <a:t>διάνυσμα του ηλεκτρικού πεδίου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𝑬</m:t>
                        </m:r>
                      </m:e>
                    </m:acc>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σε ένα σημείο του χώρου ως η ηλεκτρική δύναμη που ασκείται σε ένα μικρό φορτίο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𝟎</m:t>
                        </m:r>
                      </m:sub>
                    </m:sSub>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που βρίσκεται στο σημείο αυτό</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δια το φορτίο αυτό </a:t>
                </a:r>
                <a:endParaRPr lang="en-US" b="1"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m:oMathPara>
                </a14:m>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Άρα το διάνυσμα του ηλεκτρικού πεδίου έχει την </a:t>
                </a:r>
                <a:r>
                  <a:rPr lang="el-GR" b="1" dirty="0">
                    <a:latin typeface="Calibri" panose="020F0502020204030204" pitchFamily="34" charset="0"/>
                    <a:cs typeface="Calibri" panose="020F0502020204030204" pitchFamily="34" charset="0"/>
                  </a:rPr>
                  <a:t>ίδια κατεύθυνση με τη δύναμη </a:t>
                </a:r>
                <a:r>
                  <a:rPr lang="el-GR" dirty="0">
                    <a:latin typeface="Calibri" panose="020F0502020204030204" pitchFamily="34" charset="0"/>
                    <a:cs typeface="Calibri" panose="020F0502020204030204" pitchFamily="34" charset="0"/>
                  </a:rPr>
                  <a:t>που θα ασκούνταν σε ένα μικρό </a:t>
                </a:r>
                <a:r>
                  <a:rPr lang="el-GR" b="1" dirty="0">
                    <a:latin typeface="Calibri" panose="020F0502020204030204" pitchFamily="34" charset="0"/>
                    <a:cs typeface="Calibri" panose="020F0502020204030204" pitchFamily="34" charset="0"/>
                  </a:rPr>
                  <a:t>θετικό</a:t>
                </a:r>
                <a:r>
                  <a:rPr lang="el-GR" dirty="0">
                    <a:latin typeface="Calibri" panose="020F0502020204030204" pitchFamily="34" charset="0"/>
                    <a:cs typeface="Calibri" panose="020F0502020204030204" pitchFamily="34" charset="0"/>
                  </a:rPr>
                  <a:t> φορτίο </a:t>
                </a:r>
                <a14:m>
                  <m:oMath xmlns:m="http://schemas.openxmlformats.org/officeDocument/2006/math">
                    <m:sSub>
                      <m:sSubPr>
                        <m:ctrlPr>
                          <a:rPr lang="el-GR"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a:t>
                </a:r>
              </a:p>
              <a:p>
                <a:pPr lvl="1"/>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Ένα ηλεκτρικό πεδίο υπάρχει σε ένα σημείο του χώρου αν ένα φορτισμένο σωματίδιο (με μικρό φορτίο</a:t>
                </a:r>
                <a:r>
                  <a:rPr lang="en-US" dirty="0">
                    <a:latin typeface="Calibri" panose="020F0502020204030204" pitchFamily="34" charset="0"/>
                    <a:cs typeface="Calibri" panose="020F0502020204030204" pitchFamily="34" charset="0"/>
                  </a:rPr>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υφίσταται μια ηλεκτρική δύναμη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endParaRPr lang="en-US"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a:blip r:embed="rId3"/>
                <a:stretch>
                  <a:fillRect t="-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orizontal Scroll 3"/>
              <p:cNvSpPr/>
              <p:nvPr/>
            </p:nvSpPr>
            <p:spPr>
              <a:xfrm>
                <a:off x="5638800" y="5334000"/>
                <a:ext cx="2971799" cy="1143000"/>
              </a:xfrm>
              <a:prstGeom prst="horizontalScroll">
                <a:avLst>
                  <a:gd name="adj" fmla="val 877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Το </a:t>
                </a:r>
                <a14:m>
                  <m:oMath xmlns:m="http://schemas.openxmlformats.org/officeDocument/2006/math">
                    <m:sSub>
                      <m:sSubPr>
                        <m:ctrlPr>
                          <a:rPr kumimoji="0" lang="aa-ET"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aa-ET"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𝑞</m:t>
                        </m:r>
                      </m:e>
                      <m:sub>
                        <m:r>
                          <a:rPr kumimoji="0" lang="aa-ET"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sub>
                    </m:sSub>
                  </m:oMath>
                </a14:m>
                <a:r>
                  <a:rPr kumimoji="0" lang="aa-ET" sz="1800" b="0" i="0" u="none" strike="noStrike" kern="1200" cap="none" spc="0" normalizeH="0" baseline="0" noProof="0" dirty="0">
                    <a:ln>
                      <a:noFill/>
                    </a:ln>
                    <a:solidFill>
                      <a:prstClr val="black"/>
                    </a:solidFill>
                    <a:effectLst/>
                    <a:uLnTx/>
                    <a:uFillTx/>
                    <a:latin typeface="Cambria" panose="02040503050406030204"/>
                    <a:ea typeface="+mn-ea"/>
                    <a:cs typeface="+mn-cs"/>
                  </a:rPr>
                  <a:t> </a:t>
                </a:r>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αποκαλείται συχνά και «δοκιμαστικό φορτίο»</a:t>
                </a: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5638800" y="5334000"/>
                <a:ext cx="2971799" cy="1143000"/>
              </a:xfrm>
              <a:prstGeom prst="horizontalScroll">
                <a:avLst>
                  <a:gd name="adj" fmla="val 8779"/>
                </a:avLst>
              </a:prstGeom>
              <a:blipFill>
                <a:blip r:embed="rId4"/>
                <a:stretch>
                  <a:fillRect/>
                </a:stretch>
              </a:blipFill>
              <a:ln w="19050"/>
            </p:spPr>
            <p:txBody>
              <a:bodyPr/>
              <a:lstStyle/>
              <a:p>
                <a:r>
                  <a:rPr lang="en-US">
                    <a:noFill/>
                  </a:rPr>
                  <a:t> </a:t>
                </a:r>
              </a:p>
            </p:txBody>
          </p:sp>
        </mc:Fallback>
      </mc:AlternateContent>
    </p:spTree>
    <p:extLst>
      <p:ext uri="{BB962C8B-B14F-4D97-AF65-F5344CB8AC3E}">
        <p14:creationId xmlns:p14="http://schemas.microsoft.com/office/powerpoint/2010/main" val="12769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en-US" sz="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&gt;0</m:t>
                    </m:r>
                  </m:oMath>
                </a14:m>
                <a:r>
                  <a:rPr lang="el-GR" dirty="0">
                    <a:latin typeface="Calibri" panose="020F0502020204030204" pitchFamily="34" charset="0"/>
                    <a:cs typeface="Calibri" panose="020F0502020204030204" pitchFamily="34" charset="0"/>
                  </a:rPr>
                  <a:t>, η ηλεκτρ. δύναμη έχει την ίδια κατεύθυνση με το διάνυσμα του ηλεκτρ. πεδίου στο σημείο του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oMath>
                </a14:m>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r>
                      <a:rPr lang="el-GR" b="0" i="1" smtClean="0">
                        <a:latin typeface="Cambria Math" panose="02040503050406030204" pitchFamily="18" charset="0"/>
                      </a:rPr>
                      <m:t>&lt;0</m:t>
                    </m:r>
                  </m:oMath>
                </a14:m>
                <a:r>
                  <a:rPr lang="el-GR" dirty="0">
                    <a:latin typeface="Calibri" panose="020F0502020204030204" pitchFamily="34" charset="0"/>
                    <a:cs typeface="Calibri" panose="020F0502020204030204" pitchFamily="34" charset="0"/>
                  </a:rPr>
                  <a:t>, το διάνυσμα του ηλεκτρ. πεδίου στο σημείο του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και η ηλεκτρική δύναμη έχουν αντίθετες κατευθύνσεις</a:t>
                </a:r>
              </a:p>
              <a:p>
                <a:pPr lvl="1"/>
                <a:r>
                  <a:rPr lang="el-GR" dirty="0">
                    <a:latin typeface="Calibri" panose="020F0502020204030204" pitchFamily="34" charset="0"/>
                    <a:cs typeface="Calibri" panose="020F0502020204030204" pitchFamily="34" charset="0"/>
                  </a:rPr>
                  <a:t>Το ηλεκτρικό πεδίο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l-GR" dirty="0">
                    <a:latin typeface="Calibri" panose="020F0502020204030204" pitchFamily="34" charset="0"/>
                    <a:cs typeface="Calibri" panose="020F0502020204030204" pitchFamily="34" charset="0"/>
                  </a:rPr>
                  <a:t> σε ένα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λόγω της παρουσίας </a:t>
                </a:r>
                <a:r>
                  <a:rPr lang="el-GR" b="1" dirty="0">
                    <a:latin typeface="Calibri" panose="020F0502020204030204" pitchFamily="34" charset="0"/>
                    <a:cs typeface="Calibri" panose="020F0502020204030204" pitchFamily="34" charset="0"/>
                  </a:rPr>
                  <a:t>πηγής φορτίου </a:t>
                </a:r>
                <a14:m>
                  <m:oMath xmlns:m="http://schemas.openxmlformats.org/officeDocument/2006/math">
                    <m:r>
                      <a:rPr lang="en-US" b="0" i="1" smtClean="0">
                        <a:latin typeface="Cambria Math" panose="02040503050406030204" pitchFamily="18"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σε απόσταση </a:t>
                </a:r>
                <a14:m>
                  <m:oMath xmlns:m="http://schemas.openxmlformats.org/officeDocument/2006/math">
                    <m:r>
                      <a:rPr lang="aa-ET" i="1" dirty="0" smtClean="0">
                        <a:latin typeface="Cambria Math" panose="02040503050406030204" pitchFamily="18" charset="0"/>
                        <a:cs typeface="Calibri" panose="020F0502020204030204" pitchFamily="34" charset="0"/>
                      </a:rPr>
                      <m:t>𝑟</m:t>
                    </m:r>
                  </m:oMath>
                </a14:m>
                <a:r>
                  <a:rPr lang="el-GR" dirty="0">
                    <a:latin typeface="Calibri" panose="020F0502020204030204" pitchFamily="34" charset="0"/>
                    <a:cs typeface="Calibri" panose="020F0502020204030204" pitchFamily="34" charset="0"/>
                  </a:rPr>
                  <a:t> από το σημείο </a:t>
                </a:r>
                <a:r>
                  <a:rPr lang="aa-ET"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δίνεται ως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0</m:t>
                        </m:r>
                      </m:sub>
                    </m:sSub>
                    <m:r>
                      <a:rPr lang="en-US" b="0" i="1" smtClean="0">
                        <a:latin typeface="Cambria Math" panose="02040503050406030204" pitchFamily="18" charset="0"/>
                      </a:rPr>
                      <m:t>=</m:t>
                    </m:r>
                    <m:sSub>
                      <m:sSubPr>
                        <m:ctrlPr>
                          <a:rPr lang="aa-ET" b="0" i="1"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𝐹</m:t>
                            </m:r>
                          </m:e>
                        </m:acc>
                      </m:e>
                      <m:sub>
                        <m:r>
                          <a:rPr lang="aa-ET" b="0" i="1" smtClean="0">
                            <a:latin typeface="Cambria Math" panose="02040503050406030204" pitchFamily="18" charset="0"/>
                          </a:rPr>
                          <m:t>𝑒</m:t>
                        </m:r>
                      </m:sub>
                    </m:sSub>
                    <m:r>
                      <a:rPr lang="aa-ET" b="0" i="1" smtClean="0">
                        <a:latin typeface="Cambria Math" panose="02040503050406030204" pitchFamily="18" charset="0"/>
                      </a:rPr>
                      <m:t>⇒</m:t>
                    </m:r>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sSub>
                      <m:sSubPr>
                        <m:ctrlPr>
                          <a:rPr lang="aa-ET" i="1" dirty="0" smtClean="0">
                            <a:latin typeface="Cambria Math" panose="02040503050406030204" pitchFamily="18" charset="0"/>
                          </a:rPr>
                        </m:ctrlPr>
                      </m:sSubPr>
                      <m:e>
                        <m:r>
                          <a:rPr lang="aa-ET" b="0" i="1" dirty="0" smtClean="0">
                            <a:latin typeface="Cambria Math" panose="02040503050406030204" pitchFamily="18" charset="0"/>
                          </a:rPr>
                          <m:t>𝑞</m:t>
                        </m:r>
                      </m:e>
                      <m:sub>
                        <m:r>
                          <a:rPr lang="aa-ET" b="0" i="1" dirty="0" smtClean="0">
                            <a:latin typeface="Cambria Math" panose="02040503050406030204" pitchFamily="18" charset="0"/>
                          </a:rPr>
                          <m:t>0</m:t>
                        </m:r>
                      </m:sub>
                    </m:sSub>
                    <m:r>
                      <a:rPr lang="aa-ET" b="0" i="1" dirty="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i="1">
                            <a:latin typeface="Cambria Math" panose="02040503050406030204" pitchFamily="18" charset="0"/>
                          </a:rPr>
                        </m:ctrlPr>
                      </m:fPr>
                      <m:num>
                        <m:r>
                          <a:rPr lang="en-US" b="0" i="1" smtClean="0">
                            <a:latin typeface="Cambria Math" panose="02040503050406030204" pitchFamily="18" charset="0"/>
                          </a:rPr>
                          <m:t>𝑞</m:t>
                        </m:r>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0</m:t>
                            </m:r>
                          </m:sub>
                        </m:sSub>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acc>
                      <m:accPr>
                        <m:chr m:val="⃗"/>
                        <m:ctrlPr>
                          <a:rPr lang="en-US" i="1" smtClean="0">
                            <a:latin typeface="Cambria Math" panose="02040503050406030204" pitchFamily="18" charset="0"/>
                          </a:rPr>
                        </m:ctrlPr>
                      </m:accPr>
                      <m:e>
                        <m:r>
                          <a:rPr lang="en-US" b="1" i="0" smtClean="0">
                            <a:latin typeface="Cambria Math" panose="02040503050406030204" pitchFamily="18" charset="0"/>
                          </a:rPr>
                          <m:t>𝐫</m:t>
                        </m:r>
                      </m:e>
                    </m:acc>
                    <m:r>
                      <a:rPr lang="aa-ET" b="1" i="1" smtClean="0">
                        <a:latin typeface="Cambria Math" panose="02040503050406030204" pitchFamily="18" charset="0"/>
                      </a:rPr>
                      <m:t>⇒</m:t>
                    </m:r>
                    <m:acc>
                      <m:accPr>
                        <m:chr m:val="⃗"/>
                        <m:ctrlPr>
                          <a:rPr lang="aa-ET" b="1" i="1" smtClean="0">
                            <a:latin typeface="Cambria Math" panose="02040503050406030204" pitchFamily="18" charset="0"/>
                          </a:rPr>
                        </m:ctrlPr>
                      </m:accPr>
                      <m:e>
                        <m:r>
                          <a:rPr lang="aa-ET" b="0" i="1" smtClean="0">
                            <a:latin typeface="Cambria Math" panose="02040503050406030204" pitchFamily="18" charset="0"/>
                          </a:rPr>
                          <m:t>𝐸</m:t>
                        </m:r>
                      </m:e>
                    </m:acc>
                    <m:r>
                      <a:rPr lang="aa-ET" b="1"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r>
                          <a:rPr lang="en-US" i="1">
                            <a:latin typeface="Cambria Math" panose="02040503050406030204" pitchFamily="18" charset="0"/>
                          </a:rPr>
                          <m:t>𝑞</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acc>
                      <m:accPr>
                        <m:chr m:val="⃗"/>
                        <m:ctrlPr>
                          <a:rPr lang="en-US" i="1">
                            <a:latin typeface="Cambria Math" panose="02040503050406030204" pitchFamily="18" charset="0"/>
                          </a:rPr>
                        </m:ctrlPr>
                      </m:accPr>
                      <m:e>
                        <m:r>
                          <a:rPr lang="en-US" b="1">
                            <a:latin typeface="Cambria Math" panose="02040503050406030204" pitchFamily="18" charset="0"/>
                          </a:rPr>
                          <m:t>𝐫</m:t>
                        </m:r>
                      </m:e>
                    </m:acc>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με </a:t>
                </a:r>
                <a14:m>
                  <m:oMath xmlns:m="http://schemas.openxmlformats.org/officeDocument/2006/math">
                    <m:acc>
                      <m:accPr>
                        <m:chr m:val="⃗"/>
                        <m:ctrlPr>
                          <a:rPr lang="el-GR" b="1" i="1" dirty="0" smtClean="0">
                            <a:latin typeface="Cambria Math" panose="02040503050406030204" pitchFamily="18" charset="0"/>
                            <a:cs typeface="Calibri" panose="020F0502020204030204" pitchFamily="34" charset="0"/>
                          </a:rPr>
                        </m:ctrlPr>
                      </m:accPr>
                      <m:e>
                        <m:r>
                          <a:rPr lang="aa-ET" b="1" i="0" dirty="0" smtClean="0">
                            <a:latin typeface="Cambria Math" panose="02040503050406030204" pitchFamily="18" charset="0"/>
                            <a:cs typeface="Calibri" panose="020F0502020204030204" pitchFamily="34" charset="0"/>
                          </a:rPr>
                          <m:t>𝐫</m:t>
                        </m:r>
                      </m:e>
                    </m:acc>
                    <m:r>
                      <a:rPr lang="aa-ET" i="1" dirty="0" smtClean="0">
                        <a:latin typeface="Cambria Math" panose="02040503050406030204" pitchFamily="18" charset="0"/>
                        <a:cs typeface="Calibri" panose="020F0502020204030204" pitchFamily="34" charset="0"/>
                      </a:rPr>
                      <m:t> </m:t>
                    </m:r>
                  </m:oMath>
                </a14:m>
                <a:r>
                  <a:rPr lang="el-GR" dirty="0">
                    <a:latin typeface="Calibri" panose="020F0502020204030204" pitchFamily="34" charset="0"/>
                    <a:cs typeface="Calibri" panose="020F0502020204030204" pitchFamily="34" charset="0"/>
                  </a:rPr>
                  <a:t>το γνωστό μοναδιαίο διάνυσμα που είδαμε νωρίτερα</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a:t>
                </a:r>
                <a:r>
                  <a:rPr lang="el-GR" b="1" dirty="0">
                    <a:latin typeface="Calibri" panose="020F0502020204030204" pitchFamily="34" charset="0"/>
                    <a:cs typeface="Calibri" panose="020F0502020204030204" pitchFamily="34" charset="0"/>
                  </a:rPr>
                  <a:t>μέτρο</a:t>
                </a:r>
                <a:r>
                  <a:rPr lang="el-GR" dirty="0">
                    <a:latin typeface="Calibri" panose="020F0502020204030204" pitchFamily="34" charset="0"/>
                    <a:cs typeface="Calibri" panose="020F0502020204030204" pitchFamily="34" charset="0"/>
                  </a:rPr>
                  <a:t> του ηλεκτρικού πεδίου στο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δίνεται ως</a:t>
                </a:r>
                <a:endParaRPr lang="el-GR" sz="900"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d>
                        <m:dPr>
                          <m:begChr m:val="|"/>
                          <m:endChr m:val="|"/>
                          <m:ctrlPr>
                            <a:rPr lang="el-GR" b="0" i="1" smtClean="0">
                              <a:latin typeface="Cambria Math" panose="02040503050406030204" pitchFamily="18" charset="0"/>
                            </a:rPr>
                          </m:ctrlPr>
                        </m:dPr>
                        <m:e>
                          <m:acc>
                            <m:accPr>
                              <m:chr m:val="⃗"/>
                              <m:ctrlPr>
                                <a:rPr lang="en-US" b="0" i="1" smtClean="0">
                                  <a:latin typeface="Cambria Math" panose="02040503050406030204" pitchFamily="18" charset="0"/>
                                  <a:cs typeface="Calibri" panose="020F0502020204030204" pitchFamily="34" charset="0"/>
                                </a:rPr>
                              </m:ctrlPr>
                            </m:accPr>
                            <m:e>
                              <m:r>
                                <a:rPr lang="en-US" b="0" i="1" smtClean="0">
                                  <a:latin typeface="Cambria Math" panose="02040503050406030204" pitchFamily="18" charset="0"/>
                                  <a:cs typeface="Calibri" panose="020F0502020204030204" pitchFamily="34" charset="0"/>
                                </a:rPr>
                                <m:t>𝐸</m:t>
                              </m:r>
                            </m:e>
                          </m:acc>
                        </m:e>
                      </m:d>
                      <m:r>
                        <a:rPr lang="el-GR" b="0" i="1" smtClean="0">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𝑞</m:t>
                              </m:r>
                            </m:e>
                          </m:d>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a:blip r:embed="rId3"/>
                <a:stretch>
                  <a:fillRect t="-927" r="-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orizontal Scroll 3"/>
              <p:cNvSpPr/>
              <p:nvPr/>
            </p:nvSpPr>
            <p:spPr>
              <a:xfrm>
                <a:off x="6705600" y="762000"/>
                <a:ext cx="175260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acc>
                    </m:oMath>
                  </m:oMathPara>
                </a14:m>
                <a:endParaRPr kumimoji="0" lang="el-GR" sz="2400" b="0" i="0" u="none" strike="noStrike" kern="1200" cap="none" spc="0" normalizeH="0" baseline="0" noProof="0">
                  <a:ln>
                    <a:noFill/>
                  </a:ln>
                  <a:solidFill>
                    <a:prstClr val="black"/>
                  </a:solidFill>
                  <a:effectLst/>
                  <a:uLnTx/>
                  <a:uFillTx/>
                  <a:latin typeface="Cambria" panose="02040503050406030204"/>
                  <a:ea typeface="+mn-ea"/>
                  <a:cs typeface="+mn-cs"/>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6705600" y="762000"/>
                <a:ext cx="1752600" cy="813708"/>
              </a:xfrm>
              <a:prstGeom prst="horizontalScroll">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orizontal Scroll 4"/>
              <p:cNvSpPr/>
              <p:nvPr/>
            </p:nvSpPr>
            <p:spPr>
              <a:xfrm>
                <a:off x="5638800" y="5638800"/>
                <a:ext cx="2971799" cy="1143000"/>
              </a:xfrm>
              <a:prstGeom prst="horizontalScroll">
                <a:avLst>
                  <a:gd name="adj" fmla="val 877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Ηλεκτρικό πεδίο αποκλειστικά εξαρτώμενο από την πηγή φορτίου </a:t>
                </a:r>
                <a14:m>
                  <m:oMath xmlns:m="http://schemas.openxmlformats.org/officeDocument/2006/math">
                    <m:r>
                      <a:rPr kumimoji="0" lang="aa-ET"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𝑞</m:t>
                    </m:r>
                  </m:oMath>
                </a14:m>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a:t>
                </a: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mc:Choice>
        <mc:Fallback xmlns="">
          <p:sp>
            <p:nvSpPr>
              <p:cNvPr id="5" name="Horizontal Scroll 4"/>
              <p:cNvSpPr>
                <a:spLocks noRot="1" noChangeAspect="1" noMove="1" noResize="1" noEditPoints="1" noAdjustHandles="1" noChangeArrowheads="1" noChangeShapeType="1" noTextEdit="1"/>
              </p:cNvSpPr>
              <p:nvPr/>
            </p:nvSpPr>
            <p:spPr>
              <a:xfrm>
                <a:off x="5638800" y="5638800"/>
                <a:ext cx="2971799" cy="1143000"/>
              </a:xfrm>
              <a:prstGeom prst="horizontalScroll">
                <a:avLst>
                  <a:gd name="adj" fmla="val 8779"/>
                </a:avLst>
              </a:prstGeom>
              <a:blipFill>
                <a:blip r:embed="rId5"/>
                <a:stretch>
                  <a:fillRect r="-408"/>
                </a:stretch>
              </a:blipFill>
              <a:ln w="19050"/>
            </p:spPr>
            <p:txBody>
              <a:bodyPr/>
              <a:lstStyle/>
              <a:p>
                <a:r>
                  <a:rPr lang="en-US">
                    <a:noFill/>
                  </a:rPr>
                  <a:t> </a:t>
                </a:r>
              </a:p>
            </p:txBody>
          </p:sp>
        </mc:Fallback>
      </mc:AlternateContent>
      <p:sp>
        <p:nvSpPr>
          <p:cNvPr id="7" name="Rounded Rectangle 6"/>
          <p:cNvSpPr/>
          <p:nvPr/>
        </p:nvSpPr>
        <p:spPr>
          <a:xfrm>
            <a:off x="5442856" y="4332514"/>
            <a:ext cx="1447800" cy="6858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505200" y="4572000"/>
            <a:ext cx="304800" cy="2286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572000" y="4332514"/>
            <a:ext cx="381000" cy="31568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43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872249" cy="449353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marL="365760" lvl="1" indent="0">
              <a:buNone/>
            </a:pPr>
            <a:endParaRPr lang="el-GR" dirty="0">
              <a:latin typeface="Calibri" panose="020F0502020204030204" pitchFamily="34" charset="0"/>
              <a:cs typeface="Calibri" panose="020F0502020204030204" pitchFamily="34" charset="0"/>
            </a:endParaRPr>
          </a:p>
        </p:txBody>
      </p:sp>
      <p:grpSp>
        <p:nvGrpSpPr>
          <p:cNvPr id="11" name="Group 10"/>
          <p:cNvGrpSpPr/>
          <p:nvPr/>
        </p:nvGrpSpPr>
        <p:grpSpPr>
          <a:xfrm>
            <a:off x="533399" y="2032908"/>
            <a:ext cx="8077200" cy="4045492"/>
            <a:chOff x="533399" y="2032908"/>
            <a:chExt cx="8077200" cy="404549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2032908"/>
              <a:ext cx="8077200" cy="4045492"/>
            </a:xfrm>
            <a:prstGeom prst="rect">
              <a:avLst/>
            </a:prstGeom>
          </p:spPr>
        </p:pic>
        <p:cxnSp>
          <p:nvCxnSpPr>
            <p:cNvPr id="6" name="Straight Arrow Connector 5"/>
            <p:cNvCxnSpPr/>
            <p:nvPr/>
          </p:nvCxnSpPr>
          <p:spPr>
            <a:xfrm>
              <a:off x="2790825" y="30416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83250" y="33337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78125" y="501650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53022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636960" y="3060360"/>
              <a:ext cx="360" cy="360"/>
            </p14:xfrm>
          </p:contentPart>
        </mc:Choice>
        <mc:Fallback xmlns="">
          <p:pic>
            <p:nvPicPr>
              <p:cNvPr id="5" name="Ink 4"/>
              <p:cNvPicPr/>
              <p:nvPr/>
            </p:nvPicPr>
            <p:blipFill>
              <a:blip r:embed="rId5"/>
              <a:stretch>
                <a:fillRect/>
              </a:stretch>
            </p:blipFill>
            <p:spPr>
              <a:xfrm>
                <a:off x="6633360" y="3056760"/>
                <a:ext cx="7560" cy="7560"/>
              </a:xfrm>
              <a:prstGeom prst="rect">
                <a:avLst/>
              </a:prstGeom>
            </p:spPr>
          </p:pic>
        </mc:Fallback>
      </mc:AlternateContent>
      <mc:AlternateContent xmlns:mc="http://schemas.openxmlformats.org/markup-compatibility/2006" xmlns:a14="http://schemas.microsoft.com/office/drawing/2010/main">
        <mc:Choice Requires="a14">
          <p:sp>
            <p:nvSpPr>
              <p:cNvPr id="12" name="Horizontal Scroll 11"/>
              <p:cNvSpPr/>
              <p:nvPr/>
            </p:nvSpPr>
            <p:spPr>
              <a:xfrm>
                <a:off x="6636960" y="762000"/>
                <a:ext cx="182124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acc>
                    </m:oMath>
                  </m:oMathPara>
                </a14:m>
                <a:endParaRPr kumimoji="0" lang="el-GR" sz="2400" b="0" i="0" u="none" strike="noStrike" kern="1200" cap="none" spc="0" normalizeH="0" baseline="0" noProof="0">
                  <a:ln>
                    <a:noFill/>
                  </a:ln>
                  <a:solidFill>
                    <a:prstClr val="black"/>
                  </a:solidFill>
                  <a:effectLst/>
                  <a:uLnTx/>
                  <a:uFillTx/>
                  <a:latin typeface="Cambria" panose="02040503050406030204"/>
                  <a:ea typeface="+mn-ea"/>
                  <a:cs typeface="+mn-cs"/>
                </a:endParaRPr>
              </a:p>
            </p:txBody>
          </p:sp>
        </mc:Choice>
        <mc:Fallback xmlns="">
          <p:sp>
            <p:nvSpPr>
              <p:cNvPr id="12" name="Horizontal Scroll 11"/>
              <p:cNvSpPr>
                <a:spLocks noRot="1" noChangeAspect="1" noMove="1" noResize="1" noEditPoints="1" noAdjustHandles="1" noChangeArrowheads="1" noChangeShapeType="1" noTextEdit="1"/>
              </p:cNvSpPr>
              <p:nvPr/>
            </p:nvSpPr>
            <p:spPr>
              <a:xfrm>
                <a:off x="6636960" y="762000"/>
                <a:ext cx="1821240" cy="813708"/>
              </a:xfrm>
              <a:prstGeom prst="horizontalScroll">
                <a:avLst/>
              </a:prstGeom>
              <a:blipFill>
                <a:blip r:embed="rId6"/>
                <a:stretch>
                  <a:fillRect/>
                </a:stretch>
              </a:blipFill>
              <a:ln w="28575"/>
            </p:spPr>
            <p:txBody>
              <a:bodyPr/>
              <a:lstStyle/>
              <a:p>
                <a:r>
                  <a:rPr lang="en-US">
                    <a:noFill/>
                  </a:rPr>
                  <a:t> </a:t>
                </a:r>
              </a:p>
            </p:txBody>
          </p:sp>
        </mc:Fallback>
      </mc:AlternateContent>
      <p:sp>
        <p:nvSpPr>
          <p:cNvPr id="7" name="Horizontal Scroll 6"/>
          <p:cNvSpPr/>
          <p:nvPr/>
        </p:nvSpPr>
        <p:spPr>
          <a:xfrm>
            <a:off x="609600" y="6017530"/>
            <a:ext cx="3955311" cy="5089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rPr>
              <a:t>Θετική πηγή φορτίου </a:t>
            </a: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sym typeface="Wingdings" panose="05000000000000000000" pitchFamily="2" charset="2"/>
              </a:rPr>
              <a:t> φορά πεδίου ακτινικά «προς τα έξω»</a:t>
            </a:r>
            <a:endParaRPr kumimoji="0" lang="en-US" sz="14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13" name="Horizontal Scroll 12"/>
          <p:cNvSpPr/>
          <p:nvPr/>
        </p:nvSpPr>
        <p:spPr>
          <a:xfrm>
            <a:off x="4697817" y="6009945"/>
            <a:ext cx="3955311" cy="5089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rPr>
              <a:t>Αρνητική πηγή φορτίου </a:t>
            </a: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sym typeface="Wingdings" panose="05000000000000000000" pitchFamily="2" charset="2"/>
              </a:rPr>
              <a:t> φορά πεδίου ακτινικά «προς τα μέσα»</a:t>
            </a:r>
            <a:endParaRPr kumimoji="0" lang="en-US" sz="14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2337480" y="3688834"/>
              <a:ext cx="4368120" cy="2483366"/>
            </p14:xfrm>
          </p:contentPart>
        </mc:Choice>
        <mc:Fallback xmlns="">
          <p:pic>
            <p:nvPicPr>
              <p:cNvPr id="15" name="Ink 14"/>
              <p:cNvPicPr/>
              <p:nvPr/>
            </p:nvPicPr>
            <p:blipFill>
              <a:blip r:embed="rId8"/>
              <a:stretch>
                <a:fillRect/>
              </a:stretch>
            </p:blipFill>
            <p:spPr>
              <a:xfrm>
                <a:off x="2332440" y="3679834"/>
                <a:ext cx="4381080" cy="2499927"/>
              </a:xfrm>
              <a:prstGeom prst="rect">
                <a:avLst/>
              </a:prstGeom>
            </p:spPr>
          </p:pic>
        </mc:Fallback>
      </mc:AlternateContent>
    </p:spTree>
    <p:extLst>
      <p:ext uri="{BB962C8B-B14F-4D97-AF65-F5344CB8AC3E}">
        <p14:creationId xmlns:p14="http://schemas.microsoft.com/office/powerpoint/2010/main" val="32890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872249" cy="449353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aa-ET"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Για τρια τυχαία σημεία γύρω από την πηγή φορτίου, το διάνυσμα του ηλεκτρικού πεδίου φαίνεται παρακάτω</a:t>
            </a:r>
            <a:endParaRPr lang="en-US" dirty="0">
              <a:latin typeface="Calibri" panose="020F0502020204030204" pitchFamily="34" charset="0"/>
              <a:cs typeface="Calibri" panose="020F0502020204030204" pitchFamily="34" charset="0"/>
            </a:endParaRPr>
          </a:p>
          <a:p>
            <a:pPr marL="365760" lvl="1" indent="0">
              <a:buNone/>
            </a:pPr>
            <a:endParaRPr lang="el-GR" dirty="0">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3"/>
          <a:stretch>
            <a:fillRect/>
          </a:stretch>
        </p:blipFill>
        <p:spPr>
          <a:xfrm>
            <a:off x="685800" y="2888564"/>
            <a:ext cx="7752507" cy="3131236"/>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1287720" y="3723840"/>
              <a:ext cx="6694200" cy="1849680"/>
            </p14:xfrm>
          </p:contentPart>
        </mc:Choice>
        <mc:Fallback xmlns="">
          <p:pic>
            <p:nvPicPr>
              <p:cNvPr id="16" name="Ink 15"/>
              <p:cNvPicPr/>
              <p:nvPr/>
            </p:nvPicPr>
            <p:blipFill>
              <a:blip r:embed="rId5"/>
              <a:stretch>
                <a:fillRect/>
              </a:stretch>
            </p:blipFill>
            <p:spPr>
              <a:xfrm>
                <a:off x="1276920" y="3714840"/>
                <a:ext cx="6715080" cy="1866960"/>
              </a:xfrm>
              <a:prstGeom prst="rect">
                <a:avLst/>
              </a:prstGeom>
            </p:spPr>
          </p:pic>
        </mc:Fallback>
      </mc:AlternateContent>
    </p:spTree>
    <p:extLst>
      <p:ext uri="{BB962C8B-B14F-4D97-AF65-F5344CB8AC3E}">
        <p14:creationId xmlns:p14="http://schemas.microsoft.com/office/powerpoint/2010/main" val="3586851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10055</TotalTime>
  <Words>748</Words>
  <Application>Microsoft Office PowerPoint</Application>
  <PresentationFormat>On-screen Show (4:3)</PresentationFormat>
  <Paragraphs>192</Paragraphs>
  <Slides>33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910</cp:revision>
  <cp:lastPrinted>2019-11-14T08:09:52Z</cp:lastPrinted>
  <dcterms:created xsi:type="dcterms:W3CDTF">2006-08-16T00:00:00Z</dcterms:created>
  <dcterms:modified xsi:type="dcterms:W3CDTF">2024-12-13T11:47:21Z</dcterms:modified>
  <cp:contentStatus/>
</cp:coreProperties>
</file>